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7" r:id="rId2"/>
    <p:sldId id="289" r:id="rId3"/>
    <p:sldId id="290" r:id="rId4"/>
    <p:sldId id="258" r:id="rId5"/>
    <p:sldId id="259" r:id="rId6"/>
    <p:sldId id="260" r:id="rId7"/>
    <p:sldId id="261" r:id="rId8"/>
    <p:sldId id="285" r:id="rId9"/>
    <p:sldId id="262" r:id="rId10"/>
    <p:sldId id="263" r:id="rId11"/>
    <p:sldId id="264" r:id="rId12"/>
    <p:sldId id="265" r:id="rId13"/>
    <p:sldId id="286" r:id="rId14"/>
    <p:sldId id="266" r:id="rId15"/>
    <p:sldId id="287" r:id="rId16"/>
    <p:sldId id="267" r:id="rId17"/>
    <p:sldId id="268" r:id="rId18"/>
    <p:sldId id="270" r:id="rId19"/>
    <p:sldId id="271" r:id="rId20"/>
    <p:sldId id="288" r:id="rId21"/>
    <p:sldId id="272" r:id="rId22"/>
    <p:sldId id="275" r:id="rId23"/>
    <p:sldId id="283" r:id="rId24"/>
    <p:sldId id="276" r:id="rId25"/>
    <p:sldId id="277" r:id="rId26"/>
    <p:sldId id="278" r:id="rId27"/>
    <p:sldId id="279" r:id="rId28"/>
    <p:sldId id="280" r:id="rId29"/>
    <p:sldId id="281" r:id="rId30"/>
    <p:sldId id="282" r:id="rId31"/>
    <p:sldId id="274" r:id="rId32"/>
    <p:sldId id="273" r:id="rId33"/>
  </p:sldIdLst>
  <p:sldSz cx="9144000" cy="6858000" type="screen4x3"/>
  <p:notesSz cx="6858000" cy="9144000"/>
  <p:defaultTextStyle>
    <a:defPPr>
      <a:defRPr lang="ru-RU"/>
    </a:defPPr>
    <a:lvl1pPr algn="l" rtl="0" fontAlgn="base">
      <a:spcBef>
        <a:spcPct val="0"/>
      </a:spcBef>
      <a:spcAft>
        <a:spcPct val="0"/>
      </a:spcAft>
      <a:defRPr sz="3200" kern="1200">
        <a:solidFill>
          <a:schemeClr val="tx1"/>
        </a:solidFill>
        <a:latin typeface="Verdana" pitchFamily="34" charset="0"/>
        <a:ea typeface="+mn-ea"/>
        <a:cs typeface="+mn-cs"/>
      </a:defRPr>
    </a:lvl1pPr>
    <a:lvl2pPr marL="457200" algn="l" rtl="0" fontAlgn="base">
      <a:spcBef>
        <a:spcPct val="0"/>
      </a:spcBef>
      <a:spcAft>
        <a:spcPct val="0"/>
      </a:spcAft>
      <a:defRPr sz="3200" kern="1200">
        <a:solidFill>
          <a:schemeClr val="tx1"/>
        </a:solidFill>
        <a:latin typeface="Verdana" pitchFamily="34" charset="0"/>
        <a:ea typeface="+mn-ea"/>
        <a:cs typeface="+mn-cs"/>
      </a:defRPr>
    </a:lvl2pPr>
    <a:lvl3pPr marL="914400" algn="l" rtl="0" fontAlgn="base">
      <a:spcBef>
        <a:spcPct val="0"/>
      </a:spcBef>
      <a:spcAft>
        <a:spcPct val="0"/>
      </a:spcAft>
      <a:defRPr sz="3200" kern="1200">
        <a:solidFill>
          <a:schemeClr val="tx1"/>
        </a:solidFill>
        <a:latin typeface="Verdana" pitchFamily="34" charset="0"/>
        <a:ea typeface="+mn-ea"/>
        <a:cs typeface="+mn-cs"/>
      </a:defRPr>
    </a:lvl3pPr>
    <a:lvl4pPr marL="1371600" algn="l" rtl="0" fontAlgn="base">
      <a:spcBef>
        <a:spcPct val="0"/>
      </a:spcBef>
      <a:spcAft>
        <a:spcPct val="0"/>
      </a:spcAft>
      <a:defRPr sz="3200" kern="1200">
        <a:solidFill>
          <a:schemeClr val="tx1"/>
        </a:solidFill>
        <a:latin typeface="Verdana" pitchFamily="34" charset="0"/>
        <a:ea typeface="+mn-ea"/>
        <a:cs typeface="+mn-cs"/>
      </a:defRPr>
    </a:lvl4pPr>
    <a:lvl5pPr marL="1828800" algn="l" rtl="0" fontAlgn="base">
      <a:spcBef>
        <a:spcPct val="0"/>
      </a:spcBef>
      <a:spcAft>
        <a:spcPct val="0"/>
      </a:spcAft>
      <a:defRPr sz="3200" kern="1200">
        <a:solidFill>
          <a:schemeClr val="tx1"/>
        </a:solidFill>
        <a:latin typeface="Verdana" pitchFamily="34" charset="0"/>
        <a:ea typeface="+mn-ea"/>
        <a:cs typeface="+mn-cs"/>
      </a:defRPr>
    </a:lvl5pPr>
    <a:lvl6pPr marL="2286000" algn="l" defTabSz="914400" rtl="0" eaLnBrk="1" latinLnBrk="0" hangingPunct="1">
      <a:defRPr sz="3200" kern="1200">
        <a:solidFill>
          <a:schemeClr val="tx1"/>
        </a:solidFill>
        <a:latin typeface="Verdana" pitchFamily="34" charset="0"/>
        <a:ea typeface="+mn-ea"/>
        <a:cs typeface="+mn-cs"/>
      </a:defRPr>
    </a:lvl6pPr>
    <a:lvl7pPr marL="2743200" algn="l" defTabSz="914400" rtl="0" eaLnBrk="1" latinLnBrk="0" hangingPunct="1">
      <a:defRPr sz="3200" kern="1200">
        <a:solidFill>
          <a:schemeClr val="tx1"/>
        </a:solidFill>
        <a:latin typeface="Verdana" pitchFamily="34" charset="0"/>
        <a:ea typeface="+mn-ea"/>
        <a:cs typeface="+mn-cs"/>
      </a:defRPr>
    </a:lvl7pPr>
    <a:lvl8pPr marL="3200400" algn="l" defTabSz="914400" rtl="0" eaLnBrk="1" latinLnBrk="0" hangingPunct="1">
      <a:defRPr sz="3200" kern="1200">
        <a:solidFill>
          <a:schemeClr val="tx1"/>
        </a:solidFill>
        <a:latin typeface="Verdana" pitchFamily="34" charset="0"/>
        <a:ea typeface="+mn-ea"/>
        <a:cs typeface="+mn-cs"/>
      </a:defRPr>
    </a:lvl8pPr>
    <a:lvl9pPr marL="3657600" algn="l" defTabSz="914400" rtl="0" eaLnBrk="1" latinLnBrk="0" hangingPunct="1">
      <a:defRPr sz="3200"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306" autoAdjust="0"/>
    <p:restoredTop sz="94660"/>
  </p:normalViewPr>
  <p:slideViewPr>
    <p:cSldViewPr>
      <p:cViewPr varScale="1">
        <p:scale>
          <a:sx n="98" d="100"/>
          <a:sy n="98" d="100"/>
        </p:scale>
        <p:origin x="-33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CB9C5648-F699-4AC7-B265-C764F7B6184E}" type="datetimeFigureOut">
              <a:rPr lang="ru-RU"/>
              <a:pPr>
                <a:defRPr/>
              </a:pPr>
              <a:t>26.12.2008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2E0E2803-3EFA-46B4-94AD-EBC6296C7D94}"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Образ слайда 1"/>
          <p:cNvSpPr>
            <a:spLocks noGrp="1" noRot="1" noChangeAspect="1"/>
          </p:cNvSpPr>
          <p:nvPr>
            <p:ph type="sldImg"/>
          </p:nvPr>
        </p:nvSpPr>
        <p:spPr bwMode="auto">
          <a:noFill/>
          <a:ln>
            <a:solidFill>
              <a:srgbClr val="000000"/>
            </a:solidFill>
            <a:miter lim="800000"/>
            <a:headEnd/>
            <a:tailEnd/>
          </a:ln>
        </p:spPr>
      </p:sp>
      <p:sp>
        <p:nvSpPr>
          <p:cNvPr id="23554"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2355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B210A91-21BF-4C0D-B86D-9643A3BBD65A}" type="slidenum">
              <a:rPr lang="ru-RU" smtClean="0"/>
              <a:pPr/>
              <a:t>3</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Титульный слайд">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defRPr/>
            </a:pPr>
            <a:endParaRPr lang="ru-RU" sz="2400" dirty="0">
              <a:latin typeface="Times New Roman" pitchFamily="18" charset="0"/>
            </a:endParaRPr>
          </a:p>
        </p:txBody>
      </p:sp>
      <p:sp>
        <p:nvSpPr>
          <p:cNvPr id="2050" name="Rectangle 2"/>
          <p:cNvSpPr>
            <a:spLocks noGrp="1" noChangeArrowheads="1"/>
          </p:cNvSpPr>
          <p:nvPr>
            <p:ph type="ctrTitle"/>
          </p:nvPr>
        </p:nvSpPr>
        <p:spPr>
          <a:xfrm>
            <a:off x="685800" y="990600"/>
            <a:ext cx="7772400" cy="1371600"/>
          </a:xfrm>
        </p:spPr>
        <p:txBody>
          <a:bodyPr/>
          <a:lstStyle>
            <a:lvl1pPr>
              <a:defRPr sz="4000"/>
            </a:lvl1pPr>
          </a:lstStyle>
          <a:p>
            <a:r>
              <a:rPr lang="ru-RU"/>
              <a:t>Образец заголовка</a:t>
            </a:r>
          </a:p>
        </p:txBody>
      </p:sp>
      <p:sp>
        <p:nvSpPr>
          <p:cNvPr id="2051"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ru-RU"/>
              <a:t>Образец подзаголовка</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ru-RU"/>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ru-RU"/>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54D7E407-122D-4734-89B7-E6FC997221B3}" type="slidenum">
              <a:rPr lang="ru-RU"/>
              <a:pPr>
                <a:defRPr/>
              </a:pPr>
              <a:t>‹#›</a:t>
            </a:fld>
            <a:endParaRPr lang="ru-RU" dirty="0"/>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75"/>
                                  </p:iterate>
                                  <p:childTnLst>
                                    <p:set>
                                      <p:cBhvr>
                                        <p:cTn id="10" dur="1" fill="hold">
                                          <p:stCondLst>
                                            <p:cond delay="74"/>
                                          </p:stCondLst>
                                        </p:cTn>
                                        <p:tgtEl>
                                          <p:spTgt spid="205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utoUpdateAnimBg="0"/>
      <p:bldP spid="2051" grpId="0" build="p" autoUpdateAnimBg="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
          <p:cNvSpPr>
            <a:spLocks noGrp="1" noChangeArrowheads="1"/>
          </p:cNvSpPr>
          <p:nvPr>
            <p:ph type="dt" sz="half" idx="10"/>
          </p:nvPr>
        </p:nvSpPr>
        <p:spPr>
          <a:ln/>
        </p:spPr>
        <p:txBody>
          <a:bodyPr/>
          <a:lstStyle>
            <a:lvl1pPr>
              <a:defRPr/>
            </a:lvl1pPr>
          </a:lstStyle>
          <a:p>
            <a:pPr>
              <a:defRPr/>
            </a:pPr>
            <a:endParaRPr lang="ru-RU"/>
          </a:p>
        </p:txBody>
      </p:sp>
      <p:sp>
        <p:nvSpPr>
          <p:cNvPr id="5" name="Rectangle 7"/>
          <p:cNvSpPr>
            <a:spLocks noGrp="1" noChangeArrowheads="1"/>
          </p:cNvSpPr>
          <p:nvPr>
            <p:ph type="ftr" sz="quarter" idx="11"/>
          </p:nvPr>
        </p:nvSpPr>
        <p:spPr>
          <a:ln/>
        </p:spPr>
        <p:txBody>
          <a:bodyPr/>
          <a:lstStyle>
            <a:lvl1pPr>
              <a:defRPr/>
            </a:lvl1pPr>
          </a:lstStyle>
          <a:p>
            <a:pPr>
              <a:defRPr/>
            </a:pPr>
            <a:endParaRPr lang="ru-RU"/>
          </a:p>
        </p:txBody>
      </p:sp>
      <p:sp>
        <p:nvSpPr>
          <p:cNvPr id="6" name="Rectangle 8"/>
          <p:cNvSpPr>
            <a:spLocks noGrp="1" noChangeArrowheads="1"/>
          </p:cNvSpPr>
          <p:nvPr>
            <p:ph type="sldNum" sz="quarter" idx="12"/>
          </p:nvPr>
        </p:nvSpPr>
        <p:spPr>
          <a:ln/>
        </p:spPr>
        <p:txBody>
          <a:bodyPr/>
          <a:lstStyle>
            <a:lvl1pPr>
              <a:defRPr/>
            </a:lvl1pPr>
          </a:lstStyle>
          <a:p>
            <a:pPr>
              <a:defRPr/>
            </a:pPr>
            <a:fld id="{833669A9-3AC9-4F56-8AEE-A889656F25A9}" type="slidenum">
              <a:rPr lang="ru-RU"/>
              <a:pPr>
                <a:defRPr/>
              </a:pPr>
              <a:t>‹#›</a:t>
            </a:fld>
            <a:endParaRPr lang="ru-RU" dirty="0"/>
          </a:p>
        </p:txBody>
      </p:sp>
    </p:spTree>
  </p:cSld>
  <p:clrMapOvr>
    <a:masterClrMapping/>
  </p:clrMapOvr>
  <p:transition>
    <p:diamon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73838" y="304800"/>
            <a:ext cx="2001837" cy="5715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66738" y="304800"/>
            <a:ext cx="5854700" cy="5715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
          <p:cNvSpPr>
            <a:spLocks noGrp="1" noChangeArrowheads="1"/>
          </p:cNvSpPr>
          <p:nvPr>
            <p:ph type="dt" sz="half" idx="10"/>
          </p:nvPr>
        </p:nvSpPr>
        <p:spPr>
          <a:ln/>
        </p:spPr>
        <p:txBody>
          <a:bodyPr/>
          <a:lstStyle>
            <a:lvl1pPr>
              <a:defRPr/>
            </a:lvl1pPr>
          </a:lstStyle>
          <a:p>
            <a:pPr>
              <a:defRPr/>
            </a:pPr>
            <a:endParaRPr lang="ru-RU"/>
          </a:p>
        </p:txBody>
      </p:sp>
      <p:sp>
        <p:nvSpPr>
          <p:cNvPr id="5" name="Rectangle 7"/>
          <p:cNvSpPr>
            <a:spLocks noGrp="1" noChangeArrowheads="1"/>
          </p:cNvSpPr>
          <p:nvPr>
            <p:ph type="ftr" sz="quarter" idx="11"/>
          </p:nvPr>
        </p:nvSpPr>
        <p:spPr>
          <a:ln/>
        </p:spPr>
        <p:txBody>
          <a:bodyPr/>
          <a:lstStyle>
            <a:lvl1pPr>
              <a:defRPr/>
            </a:lvl1pPr>
          </a:lstStyle>
          <a:p>
            <a:pPr>
              <a:defRPr/>
            </a:pPr>
            <a:endParaRPr lang="ru-RU"/>
          </a:p>
        </p:txBody>
      </p:sp>
      <p:sp>
        <p:nvSpPr>
          <p:cNvPr id="6" name="Rectangle 8"/>
          <p:cNvSpPr>
            <a:spLocks noGrp="1" noChangeArrowheads="1"/>
          </p:cNvSpPr>
          <p:nvPr>
            <p:ph type="sldNum" sz="quarter" idx="12"/>
          </p:nvPr>
        </p:nvSpPr>
        <p:spPr>
          <a:ln/>
        </p:spPr>
        <p:txBody>
          <a:bodyPr/>
          <a:lstStyle>
            <a:lvl1pPr>
              <a:defRPr/>
            </a:lvl1pPr>
          </a:lstStyle>
          <a:p>
            <a:pPr>
              <a:defRPr/>
            </a:pPr>
            <a:fld id="{B7AFB26B-9EF0-47E5-A18C-EE9266ED97F1}" type="slidenum">
              <a:rPr lang="ru-RU"/>
              <a:pPr>
                <a:defRPr/>
              </a:pPr>
              <a:t>‹#›</a:t>
            </a:fld>
            <a:endParaRPr lang="ru-RU" dirty="0"/>
          </a:p>
        </p:txBody>
      </p:sp>
    </p:spTree>
  </p:cSld>
  <p:clrMapOvr>
    <a:masterClrMapping/>
  </p:clrMapOvr>
  <p:transition>
    <p:diamon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Заголовок, клип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4675" y="304800"/>
            <a:ext cx="8001000" cy="1216025"/>
          </a:xfrm>
        </p:spPr>
        <p:txBody>
          <a:bodyPr/>
          <a:lstStyle/>
          <a:p>
            <a:r>
              <a:rPr lang="ru-RU" smtClean="0"/>
              <a:t>Образец заголовка</a:t>
            </a:r>
            <a:endParaRPr lang="ru-RU"/>
          </a:p>
        </p:txBody>
      </p:sp>
      <p:sp>
        <p:nvSpPr>
          <p:cNvPr id="3" name="Клип 2"/>
          <p:cNvSpPr>
            <a:spLocks noGrp="1"/>
          </p:cNvSpPr>
          <p:nvPr>
            <p:ph type="clipArt" sz="half" idx="1"/>
          </p:nvPr>
        </p:nvSpPr>
        <p:spPr>
          <a:xfrm>
            <a:off x="566738" y="1752600"/>
            <a:ext cx="3924300" cy="4267200"/>
          </a:xfrm>
        </p:spPr>
        <p:txBody>
          <a:bodyPr/>
          <a:lstStyle/>
          <a:p>
            <a:pPr lvl="0"/>
            <a:endParaRPr lang="ru-RU" noProof="0" dirty="0"/>
          </a:p>
        </p:txBody>
      </p:sp>
      <p:sp>
        <p:nvSpPr>
          <p:cNvPr id="4" name="Текст 3"/>
          <p:cNvSpPr>
            <a:spLocks noGrp="1"/>
          </p:cNvSpPr>
          <p:nvPr>
            <p:ph type="body" sz="half" idx="2"/>
          </p:nvPr>
        </p:nvSpPr>
        <p:spPr>
          <a:xfrm>
            <a:off x="4643438" y="1752600"/>
            <a:ext cx="3924300" cy="4267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6"/>
          <p:cNvSpPr>
            <a:spLocks noGrp="1" noChangeArrowheads="1"/>
          </p:cNvSpPr>
          <p:nvPr>
            <p:ph type="dt" sz="half" idx="10"/>
          </p:nvPr>
        </p:nvSpPr>
        <p:spPr>
          <a:ln/>
        </p:spPr>
        <p:txBody>
          <a:bodyPr/>
          <a:lstStyle>
            <a:lvl1pPr>
              <a:defRPr/>
            </a:lvl1pPr>
          </a:lstStyle>
          <a:p>
            <a:pPr>
              <a:defRPr/>
            </a:pPr>
            <a:endParaRPr lang="ru-RU"/>
          </a:p>
        </p:txBody>
      </p:sp>
      <p:sp>
        <p:nvSpPr>
          <p:cNvPr id="6" name="Rectangle 7"/>
          <p:cNvSpPr>
            <a:spLocks noGrp="1" noChangeArrowheads="1"/>
          </p:cNvSpPr>
          <p:nvPr>
            <p:ph type="ftr" sz="quarter" idx="11"/>
          </p:nvPr>
        </p:nvSpPr>
        <p:spPr>
          <a:ln/>
        </p:spPr>
        <p:txBody>
          <a:bodyPr/>
          <a:lstStyle>
            <a:lvl1pPr>
              <a:defRPr/>
            </a:lvl1pPr>
          </a:lstStyle>
          <a:p>
            <a:pPr>
              <a:defRPr/>
            </a:pPr>
            <a:endParaRPr lang="ru-RU"/>
          </a:p>
        </p:txBody>
      </p:sp>
      <p:sp>
        <p:nvSpPr>
          <p:cNvPr id="7" name="Rectangle 8"/>
          <p:cNvSpPr>
            <a:spLocks noGrp="1" noChangeArrowheads="1"/>
          </p:cNvSpPr>
          <p:nvPr>
            <p:ph type="sldNum" sz="quarter" idx="12"/>
          </p:nvPr>
        </p:nvSpPr>
        <p:spPr>
          <a:ln/>
        </p:spPr>
        <p:txBody>
          <a:bodyPr/>
          <a:lstStyle>
            <a:lvl1pPr>
              <a:defRPr/>
            </a:lvl1pPr>
          </a:lstStyle>
          <a:p>
            <a:pPr>
              <a:defRPr/>
            </a:pPr>
            <a:fld id="{89EC6182-5D30-4A72-A263-458F4638C386}" type="slidenum">
              <a:rPr lang="ru-RU"/>
              <a:pPr>
                <a:defRPr/>
              </a:pPr>
              <a:t>‹#›</a:t>
            </a:fld>
            <a:endParaRPr lang="ru-RU" dirty="0"/>
          </a:p>
        </p:txBody>
      </p:sp>
    </p:spTree>
  </p:cSld>
  <p:clrMapOvr>
    <a:masterClrMapping/>
  </p:clrMapOvr>
  <p:transition>
    <p:diamon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Заголовок, текст и клип">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4675" y="304800"/>
            <a:ext cx="8001000" cy="121602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566738" y="1752600"/>
            <a:ext cx="3924300" cy="4267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Клип 3"/>
          <p:cNvSpPr>
            <a:spLocks noGrp="1"/>
          </p:cNvSpPr>
          <p:nvPr>
            <p:ph type="clipArt" sz="half" idx="2"/>
          </p:nvPr>
        </p:nvSpPr>
        <p:spPr>
          <a:xfrm>
            <a:off x="4643438" y="1752600"/>
            <a:ext cx="3924300" cy="4267200"/>
          </a:xfrm>
        </p:spPr>
        <p:txBody>
          <a:bodyPr/>
          <a:lstStyle/>
          <a:p>
            <a:pPr lvl="0"/>
            <a:endParaRPr lang="ru-RU" noProof="0" dirty="0"/>
          </a:p>
        </p:txBody>
      </p:sp>
      <p:sp>
        <p:nvSpPr>
          <p:cNvPr id="5" name="Rectangle 6"/>
          <p:cNvSpPr>
            <a:spLocks noGrp="1" noChangeArrowheads="1"/>
          </p:cNvSpPr>
          <p:nvPr>
            <p:ph type="dt" sz="half" idx="10"/>
          </p:nvPr>
        </p:nvSpPr>
        <p:spPr>
          <a:ln/>
        </p:spPr>
        <p:txBody>
          <a:bodyPr/>
          <a:lstStyle>
            <a:lvl1pPr>
              <a:defRPr/>
            </a:lvl1pPr>
          </a:lstStyle>
          <a:p>
            <a:pPr>
              <a:defRPr/>
            </a:pPr>
            <a:endParaRPr lang="ru-RU"/>
          </a:p>
        </p:txBody>
      </p:sp>
      <p:sp>
        <p:nvSpPr>
          <p:cNvPr id="6" name="Rectangle 7"/>
          <p:cNvSpPr>
            <a:spLocks noGrp="1" noChangeArrowheads="1"/>
          </p:cNvSpPr>
          <p:nvPr>
            <p:ph type="ftr" sz="quarter" idx="11"/>
          </p:nvPr>
        </p:nvSpPr>
        <p:spPr>
          <a:ln/>
        </p:spPr>
        <p:txBody>
          <a:bodyPr/>
          <a:lstStyle>
            <a:lvl1pPr>
              <a:defRPr/>
            </a:lvl1pPr>
          </a:lstStyle>
          <a:p>
            <a:pPr>
              <a:defRPr/>
            </a:pPr>
            <a:endParaRPr lang="ru-RU"/>
          </a:p>
        </p:txBody>
      </p:sp>
      <p:sp>
        <p:nvSpPr>
          <p:cNvPr id="7" name="Rectangle 8"/>
          <p:cNvSpPr>
            <a:spLocks noGrp="1" noChangeArrowheads="1"/>
          </p:cNvSpPr>
          <p:nvPr>
            <p:ph type="sldNum" sz="quarter" idx="12"/>
          </p:nvPr>
        </p:nvSpPr>
        <p:spPr>
          <a:ln/>
        </p:spPr>
        <p:txBody>
          <a:bodyPr/>
          <a:lstStyle>
            <a:lvl1pPr>
              <a:defRPr/>
            </a:lvl1pPr>
          </a:lstStyle>
          <a:p>
            <a:pPr>
              <a:defRPr/>
            </a:pPr>
            <a:fld id="{9E452B8F-1F3C-4D24-9D45-92472B4FB0C3}" type="slidenum">
              <a:rPr lang="ru-RU"/>
              <a:pPr>
                <a:defRPr/>
              </a:pPr>
              <a:t>‹#›</a:t>
            </a:fld>
            <a:endParaRPr lang="ru-RU" dirty="0"/>
          </a:p>
        </p:txBody>
      </p:sp>
    </p:spTree>
  </p:cSld>
  <p:clrMapOvr>
    <a:masterClrMapping/>
  </p:clrMapOvr>
  <p:transition>
    <p:diamon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OverTx" preserve="1">
  <p:cSld name="Заголовок и два объекта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4675" y="304800"/>
            <a:ext cx="8001000" cy="1216025"/>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566738" y="1752600"/>
            <a:ext cx="3924300" cy="2057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3438" y="1752600"/>
            <a:ext cx="3924300" cy="2057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566738" y="3962400"/>
            <a:ext cx="8001000" cy="2057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6"/>
          <p:cNvSpPr>
            <a:spLocks noGrp="1" noChangeArrowheads="1"/>
          </p:cNvSpPr>
          <p:nvPr>
            <p:ph type="dt" sz="half" idx="10"/>
          </p:nvPr>
        </p:nvSpPr>
        <p:spPr>
          <a:ln/>
        </p:spPr>
        <p:txBody>
          <a:bodyPr/>
          <a:lstStyle>
            <a:lvl1pPr>
              <a:defRPr/>
            </a:lvl1pPr>
          </a:lstStyle>
          <a:p>
            <a:pPr>
              <a:defRPr/>
            </a:pPr>
            <a:endParaRPr lang="ru-RU"/>
          </a:p>
        </p:txBody>
      </p:sp>
      <p:sp>
        <p:nvSpPr>
          <p:cNvPr id="7" name="Rectangle 7"/>
          <p:cNvSpPr>
            <a:spLocks noGrp="1" noChangeArrowheads="1"/>
          </p:cNvSpPr>
          <p:nvPr>
            <p:ph type="ftr" sz="quarter" idx="11"/>
          </p:nvPr>
        </p:nvSpPr>
        <p:spPr>
          <a:ln/>
        </p:spPr>
        <p:txBody>
          <a:bodyPr/>
          <a:lstStyle>
            <a:lvl1pPr>
              <a:defRPr/>
            </a:lvl1pPr>
          </a:lstStyle>
          <a:p>
            <a:pPr>
              <a:defRPr/>
            </a:pPr>
            <a:endParaRPr lang="ru-RU"/>
          </a:p>
        </p:txBody>
      </p:sp>
      <p:sp>
        <p:nvSpPr>
          <p:cNvPr id="8" name="Rectangle 8"/>
          <p:cNvSpPr>
            <a:spLocks noGrp="1" noChangeArrowheads="1"/>
          </p:cNvSpPr>
          <p:nvPr>
            <p:ph type="sldNum" sz="quarter" idx="12"/>
          </p:nvPr>
        </p:nvSpPr>
        <p:spPr>
          <a:ln/>
        </p:spPr>
        <p:txBody>
          <a:bodyPr/>
          <a:lstStyle>
            <a:lvl1pPr>
              <a:defRPr/>
            </a:lvl1pPr>
          </a:lstStyle>
          <a:p>
            <a:pPr>
              <a:defRPr/>
            </a:pPr>
            <a:fld id="{06F9F8BE-AA86-4929-935F-1AC4996B01AA}" type="slidenum">
              <a:rPr lang="ru-RU"/>
              <a:pPr>
                <a:defRPr/>
              </a:pPr>
              <a:t>‹#›</a:t>
            </a:fld>
            <a:endParaRPr lang="ru-RU" dirty="0"/>
          </a:p>
        </p:txBody>
      </p:sp>
    </p:spTree>
  </p:cSld>
  <p:clrMapOvr>
    <a:masterClrMapping/>
  </p:clrMapOvr>
  <p:transition>
    <p:diamon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4675" y="304800"/>
            <a:ext cx="8001000" cy="121602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566738" y="1752600"/>
            <a:ext cx="3924300" cy="4267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3438" y="1752600"/>
            <a:ext cx="3924300" cy="2057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3438" y="3962400"/>
            <a:ext cx="3924300" cy="2057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6"/>
          <p:cNvSpPr>
            <a:spLocks noGrp="1" noChangeArrowheads="1"/>
          </p:cNvSpPr>
          <p:nvPr>
            <p:ph type="dt" sz="half" idx="10"/>
          </p:nvPr>
        </p:nvSpPr>
        <p:spPr>
          <a:ln/>
        </p:spPr>
        <p:txBody>
          <a:bodyPr/>
          <a:lstStyle>
            <a:lvl1pPr>
              <a:defRPr/>
            </a:lvl1pPr>
          </a:lstStyle>
          <a:p>
            <a:pPr>
              <a:defRPr/>
            </a:pPr>
            <a:endParaRPr lang="ru-RU"/>
          </a:p>
        </p:txBody>
      </p:sp>
      <p:sp>
        <p:nvSpPr>
          <p:cNvPr id="7" name="Rectangle 7"/>
          <p:cNvSpPr>
            <a:spLocks noGrp="1" noChangeArrowheads="1"/>
          </p:cNvSpPr>
          <p:nvPr>
            <p:ph type="ftr" sz="quarter" idx="11"/>
          </p:nvPr>
        </p:nvSpPr>
        <p:spPr>
          <a:ln/>
        </p:spPr>
        <p:txBody>
          <a:bodyPr/>
          <a:lstStyle>
            <a:lvl1pPr>
              <a:defRPr/>
            </a:lvl1pPr>
          </a:lstStyle>
          <a:p>
            <a:pPr>
              <a:defRPr/>
            </a:pPr>
            <a:endParaRPr lang="ru-RU"/>
          </a:p>
        </p:txBody>
      </p:sp>
      <p:sp>
        <p:nvSpPr>
          <p:cNvPr id="8" name="Rectangle 8"/>
          <p:cNvSpPr>
            <a:spLocks noGrp="1" noChangeArrowheads="1"/>
          </p:cNvSpPr>
          <p:nvPr>
            <p:ph type="sldNum" sz="quarter" idx="12"/>
          </p:nvPr>
        </p:nvSpPr>
        <p:spPr>
          <a:ln/>
        </p:spPr>
        <p:txBody>
          <a:bodyPr/>
          <a:lstStyle>
            <a:lvl1pPr>
              <a:defRPr/>
            </a:lvl1pPr>
          </a:lstStyle>
          <a:p>
            <a:pPr>
              <a:defRPr/>
            </a:pPr>
            <a:fld id="{63E6F3AE-1894-44A3-AB71-771344DCDD4E}" type="slidenum">
              <a:rPr lang="ru-RU"/>
              <a:pPr>
                <a:defRPr/>
              </a:pPr>
              <a:t>‹#›</a:t>
            </a:fld>
            <a:endParaRPr lang="ru-RU" dirty="0"/>
          </a:p>
        </p:txBody>
      </p:sp>
    </p:spTree>
  </p:cSld>
  <p:clrMapOvr>
    <a:masterClrMapping/>
  </p:clrMapOvr>
  <p:transition>
    <p:diamon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574675" y="304800"/>
            <a:ext cx="8001000" cy="1216025"/>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566738" y="1752600"/>
            <a:ext cx="3924300" cy="2057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3438" y="1752600"/>
            <a:ext cx="3924300" cy="2057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566738" y="3962400"/>
            <a:ext cx="3924300" cy="2057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Содержимое 5"/>
          <p:cNvSpPr>
            <a:spLocks noGrp="1"/>
          </p:cNvSpPr>
          <p:nvPr>
            <p:ph sz="quarter" idx="4"/>
          </p:nvPr>
        </p:nvSpPr>
        <p:spPr>
          <a:xfrm>
            <a:off x="4643438" y="3962400"/>
            <a:ext cx="3924300" cy="2057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6"/>
          <p:cNvSpPr>
            <a:spLocks noGrp="1" noChangeArrowheads="1"/>
          </p:cNvSpPr>
          <p:nvPr>
            <p:ph type="dt" sz="half" idx="10"/>
          </p:nvPr>
        </p:nvSpPr>
        <p:spPr>
          <a:ln/>
        </p:spPr>
        <p:txBody>
          <a:bodyPr/>
          <a:lstStyle>
            <a:lvl1pPr>
              <a:defRPr/>
            </a:lvl1pPr>
          </a:lstStyle>
          <a:p>
            <a:pPr>
              <a:defRPr/>
            </a:pPr>
            <a:endParaRPr lang="ru-RU"/>
          </a:p>
        </p:txBody>
      </p:sp>
      <p:sp>
        <p:nvSpPr>
          <p:cNvPr id="8" name="Rectangle 7"/>
          <p:cNvSpPr>
            <a:spLocks noGrp="1" noChangeArrowheads="1"/>
          </p:cNvSpPr>
          <p:nvPr>
            <p:ph type="ftr" sz="quarter" idx="11"/>
          </p:nvPr>
        </p:nvSpPr>
        <p:spPr>
          <a:ln/>
        </p:spPr>
        <p:txBody>
          <a:bodyPr/>
          <a:lstStyle>
            <a:lvl1pPr>
              <a:defRPr/>
            </a:lvl1pPr>
          </a:lstStyle>
          <a:p>
            <a:pPr>
              <a:defRPr/>
            </a:pPr>
            <a:endParaRPr lang="ru-RU"/>
          </a:p>
        </p:txBody>
      </p:sp>
      <p:sp>
        <p:nvSpPr>
          <p:cNvPr id="9" name="Rectangle 8"/>
          <p:cNvSpPr>
            <a:spLocks noGrp="1" noChangeArrowheads="1"/>
          </p:cNvSpPr>
          <p:nvPr>
            <p:ph type="sldNum" sz="quarter" idx="12"/>
          </p:nvPr>
        </p:nvSpPr>
        <p:spPr>
          <a:ln/>
        </p:spPr>
        <p:txBody>
          <a:bodyPr/>
          <a:lstStyle>
            <a:lvl1pPr>
              <a:defRPr/>
            </a:lvl1pPr>
          </a:lstStyle>
          <a:p>
            <a:pPr>
              <a:defRPr/>
            </a:pPr>
            <a:fld id="{97582096-45AE-4321-9790-3E0DF16000BA}" type="slidenum">
              <a:rPr lang="ru-RU"/>
              <a:pPr>
                <a:defRPr/>
              </a:pPr>
              <a:t>‹#›</a:t>
            </a:fld>
            <a:endParaRPr lang="ru-RU" dirty="0"/>
          </a:p>
        </p:txBody>
      </p:sp>
    </p:spTree>
  </p:cSld>
  <p:clrMapOvr>
    <a:masterClrMapping/>
  </p:clrMapOvr>
  <p:transition>
    <p:diamon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AndTx" preserve="1">
  <p:cSld name="Заголовок, два объект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4675" y="304800"/>
            <a:ext cx="8001000" cy="1216025"/>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566738" y="1752600"/>
            <a:ext cx="3924300" cy="2057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566738" y="3962400"/>
            <a:ext cx="3924300" cy="2057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4643438" y="1752600"/>
            <a:ext cx="3924300" cy="4267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6"/>
          <p:cNvSpPr>
            <a:spLocks noGrp="1" noChangeArrowheads="1"/>
          </p:cNvSpPr>
          <p:nvPr>
            <p:ph type="dt" sz="half" idx="10"/>
          </p:nvPr>
        </p:nvSpPr>
        <p:spPr>
          <a:ln/>
        </p:spPr>
        <p:txBody>
          <a:bodyPr/>
          <a:lstStyle>
            <a:lvl1pPr>
              <a:defRPr/>
            </a:lvl1pPr>
          </a:lstStyle>
          <a:p>
            <a:pPr>
              <a:defRPr/>
            </a:pPr>
            <a:endParaRPr lang="ru-RU"/>
          </a:p>
        </p:txBody>
      </p:sp>
      <p:sp>
        <p:nvSpPr>
          <p:cNvPr id="7" name="Rectangle 7"/>
          <p:cNvSpPr>
            <a:spLocks noGrp="1" noChangeArrowheads="1"/>
          </p:cNvSpPr>
          <p:nvPr>
            <p:ph type="ftr" sz="quarter" idx="11"/>
          </p:nvPr>
        </p:nvSpPr>
        <p:spPr>
          <a:ln/>
        </p:spPr>
        <p:txBody>
          <a:bodyPr/>
          <a:lstStyle>
            <a:lvl1pPr>
              <a:defRPr/>
            </a:lvl1pPr>
          </a:lstStyle>
          <a:p>
            <a:pPr>
              <a:defRPr/>
            </a:pPr>
            <a:endParaRPr lang="ru-RU"/>
          </a:p>
        </p:txBody>
      </p:sp>
      <p:sp>
        <p:nvSpPr>
          <p:cNvPr id="8" name="Rectangle 8"/>
          <p:cNvSpPr>
            <a:spLocks noGrp="1" noChangeArrowheads="1"/>
          </p:cNvSpPr>
          <p:nvPr>
            <p:ph type="sldNum" sz="quarter" idx="12"/>
          </p:nvPr>
        </p:nvSpPr>
        <p:spPr>
          <a:ln/>
        </p:spPr>
        <p:txBody>
          <a:bodyPr/>
          <a:lstStyle>
            <a:lvl1pPr>
              <a:defRPr/>
            </a:lvl1pPr>
          </a:lstStyle>
          <a:p>
            <a:pPr>
              <a:defRPr/>
            </a:pPr>
            <a:fld id="{F4873A84-3244-4CCB-92BB-2742EF140208}" type="slidenum">
              <a:rPr lang="ru-RU"/>
              <a:pPr>
                <a:defRPr/>
              </a:pPr>
              <a:t>‹#›</a:t>
            </a:fld>
            <a:endParaRPr lang="ru-RU" dirty="0"/>
          </a:p>
        </p:txBody>
      </p:sp>
    </p:spTree>
  </p:cSld>
  <p:clrMapOvr>
    <a:masterClrMapping/>
  </p:clrMapOvr>
  <p:transition>
    <p:diamon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
          <p:cNvSpPr>
            <a:spLocks noGrp="1" noChangeArrowheads="1"/>
          </p:cNvSpPr>
          <p:nvPr>
            <p:ph type="dt" sz="half" idx="10"/>
          </p:nvPr>
        </p:nvSpPr>
        <p:spPr>
          <a:ln/>
        </p:spPr>
        <p:txBody>
          <a:bodyPr/>
          <a:lstStyle>
            <a:lvl1pPr>
              <a:defRPr/>
            </a:lvl1pPr>
          </a:lstStyle>
          <a:p>
            <a:pPr>
              <a:defRPr/>
            </a:pPr>
            <a:endParaRPr lang="ru-RU"/>
          </a:p>
        </p:txBody>
      </p:sp>
      <p:sp>
        <p:nvSpPr>
          <p:cNvPr id="5" name="Rectangle 7"/>
          <p:cNvSpPr>
            <a:spLocks noGrp="1" noChangeArrowheads="1"/>
          </p:cNvSpPr>
          <p:nvPr>
            <p:ph type="ftr" sz="quarter" idx="11"/>
          </p:nvPr>
        </p:nvSpPr>
        <p:spPr>
          <a:ln/>
        </p:spPr>
        <p:txBody>
          <a:bodyPr/>
          <a:lstStyle>
            <a:lvl1pPr>
              <a:defRPr/>
            </a:lvl1pPr>
          </a:lstStyle>
          <a:p>
            <a:pPr>
              <a:defRPr/>
            </a:pPr>
            <a:endParaRPr lang="ru-RU"/>
          </a:p>
        </p:txBody>
      </p:sp>
      <p:sp>
        <p:nvSpPr>
          <p:cNvPr id="6" name="Rectangle 8"/>
          <p:cNvSpPr>
            <a:spLocks noGrp="1" noChangeArrowheads="1"/>
          </p:cNvSpPr>
          <p:nvPr>
            <p:ph type="sldNum" sz="quarter" idx="12"/>
          </p:nvPr>
        </p:nvSpPr>
        <p:spPr>
          <a:ln/>
        </p:spPr>
        <p:txBody>
          <a:bodyPr/>
          <a:lstStyle>
            <a:lvl1pPr>
              <a:defRPr/>
            </a:lvl1pPr>
          </a:lstStyle>
          <a:p>
            <a:pPr>
              <a:defRPr/>
            </a:pPr>
            <a:fld id="{A435D0A8-8F74-4F15-888C-879278A81EB6}" type="slidenum">
              <a:rPr lang="ru-RU"/>
              <a:pPr>
                <a:defRPr/>
              </a:pPr>
              <a:t>‹#›</a:t>
            </a:fld>
            <a:endParaRPr lang="ru-RU" dirty="0"/>
          </a:p>
        </p:txBody>
      </p:sp>
    </p:spTree>
  </p:cSld>
  <p:clrMapOvr>
    <a:masterClrMapping/>
  </p:clrMapOvr>
  <p:transition>
    <p:diamon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6"/>
          <p:cNvSpPr>
            <a:spLocks noGrp="1" noChangeArrowheads="1"/>
          </p:cNvSpPr>
          <p:nvPr>
            <p:ph type="dt" sz="half" idx="10"/>
          </p:nvPr>
        </p:nvSpPr>
        <p:spPr>
          <a:ln/>
        </p:spPr>
        <p:txBody>
          <a:bodyPr/>
          <a:lstStyle>
            <a:lvl1pPr>
              <a:defRPr/>
            </a:lvl1pPr>
          </a:lstStyle>
          <a:p>
            <a:pPr>
              <a:defRPr/>
            </a:pPr>
            <a:endParaRPr lang="ru-RU"/>
          </a:p>
        </p:txBody>
      </p:sp>
      <p:sp>
        <p:nvSpPr>
          <p:cNvPr id="5" name="Rectangle 7"/>
          <p:cNvSpPr>
            <a:spLocks noGrp="1" noChangeArrowheads="1"/>
          </p:cNvSpPr>
          <p:nvPr>
            <p:ph type="ftr" sz="quarter" idx="11"/>
          </p:nvPr>
        </p:nvSpPr>
        <p:spPr>
          <a:ln/>
        </p:spPr>
        <p:txBody>
          <a:bodyPr/>
          <a:lstStyle>
            <a:lvl1pPr>
              <a:defRPr/>
            </a:lvl1pPr>
          </a:lstStyle>
          <a:p>
            <a:pPr>
              <a:defRPr/>
            </a:pPr>
            <a:endParaRPr lang="ru-RU"/>
          </a:p>
        </p:txBody>
      </p:sp>
      <p:sp>
        <p:nvSpPr>
          <p:cNvPr id="6" name="Rectangle 8"/>
          <p:cNvSpPr>
            <a:spLocks noGrp="1" noChangeArrowheads="1"/>
          </p:cNvSpPr>
          <p:nvPr>
            <p:ph type="sldNum" sz="quarter" idx="12"/>
          </p:nvPr>
        </p:nvSpPr>
        <p:spPr>
          <a:ln/>
        </p:spPr>
        <p:txBody>
          <a:bodyPr/>
          <a:lstStyle>
            <a:lvl1pPr>
              <a:defRPr/>
            </a:lvl1pPr>
          </a:lstStyle>
          <a:p>
            <a:pPr>
              <a:defRPr/>
            </a:pPr>
            <a:fld id="{E6F42F5B-F1FB-4869-B576-D4AB72099C09}" type="slidenum">
              <a:rPr lang="ru-RU"/>
              <a:pPr>
                <a:defRPr/>
              </a:pPr>
              <a:t>‹#›</a:t>
            </a:fld>
            <a:endParaRPr lang="ru-RU" dirty="0"/>
          </a:p>
        </p:txBody>
      </p:sp>
    </p:spTree>
  </p:cSld>
  <p:clrMapOvr>
    <a:masterClrMapping/>
  </p:clrMapOvr>
  <p:transition>
    <p:diamon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6"/>
          <p:cNvSpPr>
            <a:spLocks noGrp="1" noChangeArrowheads="1"/>
          </p:cNvSpPr>
          <p:nvPr>
            <p:ph type="dt" sz="half" idx="10"/>
          </p:nvPr>
        </p:nvSpPr>
        <p:spPr>
          <a:ln/>
        </p:spPr>
        <p:txBody>
          <a:bodyPr/>
          <a:lstStyle>
            <a:lvl1pPr>
              <a:defRPr/>
            </a:lvl1pPr>
          </a:lstStyle>
          <a:p>
            <a:pPr>
              <a:defRPr/>
            </a:pPr>
            <a:endParaRPr lang="ru-RU"/>
          </a:p>
        </p:txBody>
      </p:sp>
      <p:sp>
        <p:nvSpPr>
          <p:cNvPr id="6" name="Rectangle 7"/>
          <p:cNvSpPr>
            <a:spLocks noGrp="1" noChangeArrowheads="1"/>
          </p:cNvSpPr>
          <p:nvPr>
            <p:ph type="ftr" sz="quarter" idx="11"/>
          </p:nvPr>
        </p:nvSpPr>
        <p:spPr>
          <a:ln/>
        </p:spPr>
        <p:txBody>
          <a:bodyPr/>
          <a:lstStyle>
            <a:lvl1pPr>
              <a:defRPr/>
            </a:lvl1pPr>
          </a:lstStyle>
          <a:p>
            <a:pPr>
              <a:defRPr/>
            </a:pPr>
            <a:endParaRPr lang="ru-RU"/>
          </a:p>
        </p:txBody>
      </p:sp>
      <p:sp>
        <p:nvSpPr>
          <p:cNvPr id="7" name="Rectangle 8"/>
          <p:cNvSpPr>
            <a:spLocks noGrp="1" noChangeArrowheads="1"/>
          </p:cNvSpPr>
          <p:nvPr>
            <p:ph type="sldNum" sz="quarter" idx="12"/>
          </p:nvPr>
        </p:nvSpPr>
        <p:spPr>
          <a:ln/>
        </p:spPr>
        <p:txBody>
          <a:bodyPr/>
          <a:lstStyle>
            <a:lvl1pPr>
              <a:defRPr/>
            </a:lvl1pPr>
          </a:lstStyle>
          <a:p>
            <a:pPr>
              <a:defRPr/>
            </a:pPr>
            <a:fld id="{DD28E175-1DDA-443E-870A-1E96DF8AE932}" type="slidenum">
              <a:rPr lang="ru-RU"/>
              <a:pPr>
                <a:defRPr/>
              </a:pPr>
              <a:t>‹#›</a:t>
            </a:fld>
            <a:endParaRPr lang="ru-RU" dirty="0"/>
          </a:p>
        </p:txBody>
      </p:sp>
    </p:spTree>
  </p:cSld>
  <p:clrMapOvr>
    <a:masterClrMapping/>
  </p:clrMapOvr>
  <p:transition>
    <p:diamon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6"/>
          <p:cNvSpPr>
            <a:spLocks noGrp="1" noChangeArrowheads="1"/>
          </p:cNvSpPr>
          <p:nvPr>
            <p:ph type="dt" sz="half" idx="10"/>
          </p:nvPr>
        </p:nvSpPr>
        <p:spPr>
          <a:ln/>
        </p:spPr>
        <p:txBody>
          <a:bodyPr/>
          <a:lstStyle>
            <a:lvl1pPr>
              <a:defRPr/>
            </a:lvl1pPr>
          </a:lstStyle>
          <a:p>
            <a:pPr>
              <a:defRPr/>
            </a:pPr>
            <a:endParaRPr lang="ru-RU"/>
          </a:p>
        </p:txBody>
      </p:sp>
      <p:sp>
        <p:nvSpPr>
          <p:cNvPr id="8" name="Rectangle 7"/>
          <p:cNvSpPr>
            <a:spLocks noGrp="1" noChangeArrowheads="1"/>
          </p:cNvSpPr>
          <p:nvPr>
            <p:ph type="ftr" sz="quarter" idx="11"/>
          </p:nvPr>
        </p:nvSpPr>
        <p:spPr>
          <a:ln/>
        </p:spPr>
        <p:txBody>
          <a:bodyPr/>
          <a:lstStyle>
            <a:lvl1pPr>
              <a:defRPr/>
            </a:lvl1pPr>
          </a:lstStyle>
          <a:p>
            <a:pPr>
              <a:defRPr/>
            </a:pPr>
            <a:endParaRPr lang="ru-RU"/>
          </a:p>
        </p:txBody>
      </p:sp>
      <p:sp>
        <p:nvSpPr>
          <p:cNvPr id="9" name="Rectangle 8"/>
          <p:cNvSpPr>
            <a:spLocks noGrp="1" noChangeArrowheads="1"/>
          </p:cNvSpPr>
          <p:nvPr>
            <p:ph type="sldNum" sz="quarter" idx="12"/>
          </p:nvPr>
        </p:nvSpPr>
        <p:spPr>
          <a:ln/>
        </p:spPr>
        <p:txBody>
          <a:bodyPr/>
          <a:lstStyle>
            <a:lvl1pPr>
              <a:defRPr/>
            </a:lvl1pPr>
          </a:lstStyle>
          <a:p>
            <a:pPr>
              <a:defRPr/>
            </a:pPr>
            <a:fld id="{30FA6EE5-462D-4E6A-8497-7EB7D2008E5E}" type="slidenum">
              <a:rPr lang="ru-RU"/>
              <a:pPr>
                <a:defRPr/>
              </a:pPr>
              <a:t>‹#›</a:t>
            </a:fld>
            <a:endParaRPr lang="ru-RU" dirty="0"/>
          </a:p>
        </p:txBody>
      </p:sp>
    </p:spTree>
  </p:cSld>
  <p:clrMapOvr>
    <a:masterClrMapping/>
  </p:clrMapOvr>
  <p:transition>
    <p:diamon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6"/>
          <p:cNvSpPr>
            <a:spLocks noGrp="1" noChangeArrowheads="1"/>
          </p:cNvSpPr>
          <p:nvPr>
            <p:ph type="dt" sz="half" idx="10"/>
          </p:nvPr>
        </p:nvSpPr>
        <p:spPr>
          <a:ln/>
        </p:spPr>
        <p:txBody>
          <a:bodyPr/>
          <a:lstStyle>
            <a:lvl1pPr>
              <a:defRPr/>
            </a:lvl1pPr>
          </a:lstStyle>
          <a:p>
            <a:pPr>
              <a:defRPr/>
            </a:pPr>
            <a:endParaRPr lang="ru-RU"/>
          </a:p>
        </p:txBody>
      </p:sp>
      <p:sp>
        <p:nvSpPr>
          <p:cNvPr id="4" name="Rectangle 7"/>
          <p:cNvSpPr>
            <a:spLocks noGrp="1" noChangeArrowheads="1"/>
          </p:cNvSpPr>
          <p:nvPr>
            <p:ph type="ftr" sz="quarter" idx="11"/>
          </p:nvPr>
        </p:nvSpPr>
        <p:spPr>
          <a:ln/>
        </p:spPr>
        <p:txBody>
          <a:bodyPr/>
          <a:lstStyle>
            <a:lvl1pPr>
              <a:defRPr/>
            </a:lvl1pPr>
          </a:lstStyle>
          <a:p>
            <a:pPr>
              <a:defRPr/>
            </a:pPr>
            <a:endParaRPr lang="ru-RU"/>
          </a:p>
        </p:txBody>
      </p:sp>
      <p:sp>
        <p:nvSpPr>
          <p:cNvPr id="5" name="Rectangle 8"/>
          <p:cNvSpPr>
            <a:spLocks noGrp="1" noChangeArrowheads="1"/>
          </p:cNvSpPr>
          <p:nvPr>
            <p:ph type="sldNum" sz="quarter" idx="12"/>
          </p:nvPr>
        </p:nvSpPr>
        <p:spPr>
          <a:ln/>
        </p:spPr>
        <p:txBody>
          <a:bodyPr/>
          <a:lstStyle>
            <a:lvl1pPr>
              <a:defRPr/>
            </a:lvl1pPr>
          </a:lstStyle>
          <a:p>
            <a:pPr>
              <a:defRPr/>
            </a:pPr>
            <a:fld id="{BF5879A0-1FB1-4AB9-9171-CB9E82259092}" type="slidenum">
              <a:rPr lang="ru-RU"/>
              <a:pPr>
                <a:defRPr/>
              </a:pPr>
              <a:t>‹#›</a:t>
            </a:fld>
            <a:endParaRPr lang="ru-RU" dirty="0"/>
          </a:p>
        </p:txBody>
      </p:sp>
    </p:spTree>
  </p:cSld>
  <p:clrMapOvr>
    <a:masterClrMapping/>
  </p:clrMapOvr>
  <p:transition>
    <p:diamon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ru-RU"/>
          </a:p>
        </p:txBody>
      </p:sp>
      <p:sp>
        <p:nvSpPr>
          <p:cNvPr id="3" name="Rectangle 7"/>
          <p:cNvSpPr>
            <a:spLocks noGrp="1" noChangeArrowheads="1"/>
          </p:cNvSpPr>
          <p:nvPr>
            <p:ph type="ftr" sz="quarter" idx="11"/>
          </p:nvPr>
        </p:nvSpPr>
        <p:spPr>
          <a:ln/>
        </p:spPr>
        <p:txBody>
          <a:bodyPr/>
          <a:lstStyle>
            <a:lvl1pPr>
              <a:defRPr/>
            </a:lvl1pPr>
          </a:lstStyle>
          <a:p>
            <a:pPr>
              <a:defRPr/>
            </a:pPr>
            <a:endParaRPr lang="ru-RU"/>
          </a:p>
        </p:txBody>
      </p:sp>
      <p:sp>
        <p:nvSpPr>
          <p:cNvPr id="4" name="Rectangle 8"/>
          <p:cNvSpPr>
            <a:spLocks noGrp="1" noChangeArrowheads="1"/>
          </p:cNvSpPr>
          <p:nvPr>
            <p:ph type="sldNum" sz="quarter" idx="12"/>
          </p:nvPr>
        </p:nvSpPr>
        <p:spPr>
          <a:ln/>
        </p:spPr>
        <p:txBody>
          <a:bodyPr/>
          <a:lstStyle>
            <a:lvl1pPr>
              <a:defRPr/>
            </a:lvl1pPr>
          </a:lstStyle>
          <a:p>
            <a:pPr>
              <a:defRPr/>
            </a:pPr>
            <a:fld id="{4F9B1142-EB41-4A49-AABC-6464CFF17921}" type="slidenum">
              <a:rPr lang="ru-RU"/>
              <a:pPr>
                <a:defRPr/>
              </a:pPr>
              <a:t>‹#›</a:t>
            </a:fld>
            <a:endParaRPr lang="ru-RU" dirty="0"/>
          </a:p>
        </p:txBody>
      </p:sp>
    </p:spTree>
  </p:cSld>
  <p:clrMapOvr>
    <a:masterClrMapping/>
  </p:clrMapOvr>
  <p:transition>
    <p:diamon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6"/>
          <p:cNvSpPr>
            <a:spLocks noGrp="1" noChangeArrowheads="1"/>
          </p:cNvSpPr>
          <p:nvPr>
            <p:ph type="dt" sz="half" idx="10"/>
          </p:nvPr>
        </p:nvSpPr>
        <p:spPr>
          <a:ln/>
        </p:spPr>
        <p:txBody>
          <a:bodyPr/>
          <a:lstStyle>
            <a:lvl1pPr>
              <a:defRPr/>
            </a:lvl1pPr>
          </a:lstStyle>
          <a:p>
            <a:pPr>
              <a:defRPr/>
            </a:pPr>
            <a:endParaRPr lang="ru-RU"/>
          </a:p>
        </p:txBody>
      </p:sp>
      <p:sp>
        <p:nvSpPr>
          <p:cNvPr id="6" name="Rectangle 7"/>
          <p:cNvSpPr>
            <a:spLocks noGrp="1" noChangeArrowheads="1"/>
          </p:cNvSpPr>
          <p:nvPr>
            <p:ph type="ftr" sz="quarter" idx="11"/>
          </p:nvPr>
        </p:nvSpPr>
        <p:spPr>
          <a:ln/>
        </p:spPr>
        <p:txBody>
          <a:bodyPr/>
          <a:lstStyle>
            <a:lvl1pPr>
              <a:defRPr/>
            </a:lvl1pPr>
          </a:lstStyle>
          <a:p>
            <a:pPr>
              <a:defRPr/>
            </a:pPr>
            <a:endParaRPr lang="ru-RU"/>
          </a:p>
        </p:txBody>
      </p:sp>
      <p:sp>
        <p:nvSpPr>
          <p:cNvPr id="7" name="Rectangle 8"/>
          <p:cNvSpPr>
            <a:spLocks noGrp="1" noChangeArrowheads="1"/>
          </p:cNvSpPr>
          <p:nvPr>
            <p:ph type="sldNum" sz="quarter" idx="12"/>
          </p:nvPr>
        </p:nvSpPr>
        <p:spPr>
          <a:ln/>
        </p:spPr>
        <p:txBody>
          <a:bodyPr/>
          <a:lstStyle>
            <a:lvl1pPr>
              <a:defRPr/>
            </a:lvl1pPr>
          </a:lstStyle>
          <a:p>
            <a:pPr>
              <a:defRPr/>
            </a:pPr>
            <a:fld id="{25B88099-BD4B-4B23-BD07-DE64CA1F39E7}" type="slidenum">
              <a:rPr lang="ru-RU"/>
              <a:pPr>
                <a:defRPr/>
              </a:pPr>
              <a:t>‹#›</a:t>
            </a:fld>
            <a:endParaRPr lang="ru-RU" dirty="0"/>
          </a:p>
        </p:txBody>
      </p:sp>
    </p:spTree>
  </p:cSld>
  <p:clrMapOvr>
    <a:masterClrMapping/>
  </p:clrMapOvr>
  <p:transition>
    <p:diamon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6"/>
          <p:cNvSpPr>
            <a:spLocks noGrp="1" noChangeArrowheads="1"/>
          </p:cNvSpPr>
          <p:nvPr>
            <p:ph type="dt" sz="half" idx="10"/>
          </p:nvPr>
        </p:nvSpPr>
        <p:spPr>
          <a:ln/>
        </p:spPr>
        <p:txBody>
          <a:bodyPr/>
          <a:lstStyle>
            <a:lvl1pPr>
              <a:defRPr/>
            </a:lvl1pPr>
          </a:lstStyle>
          <a:p>
            <a:pPr>
              <a:defRPr/>
            </a:pPr>
            <a:endParaRPr lang="ru-RU"/>
          </a:p>
        </p:txBody>
      </p:sp>
      <p:sp>
        <p:nvSpPr>
          <p:cNvPr id="6" name="Rectangle 7"/>
          <p:cNvSpPr>
            <a:spLocks noGrp="1" noChangeArrowheads="1"/>
          </p:cNvSpPr>
          <p:nvPr>
            <p:ph type="ftr" sz="quarter" idx="11"/>
          </p:nvPr>
        </p:nvSpPr>
        <p:spPr>
          <a:ln/>
        </p:spPr>
        <p:txBody>
          <a:bodyPr/>
          <a:lstStyle>
            <a:lvl1pPr>
              <a:defRPr/>
            </a:lvl1pPr>
          </a:lstStyle>
          <a:p>
            <a:pPr>
              <a:defRPr/>
            </a:pPr>
            <a:endParaRPr lang="ru-RU"/>
          </a:p>
        </p:txBody>
      </p:sp>
      <p:sp>
        <p:nvSpPr>
          <p:cNvPr id="7" name="Rectangle 8"/>
          <p:cNvSpPr>
            <a:spLocks noGrp="1" noChangeArrowheads="1"/>
          </p:cNvSpPr>
          <p:nvPr>
            <p:ph type="sldNum" sz="quarter" idx="12"/>
          </p:nvPr>
        </p:nvSpPr>
        <p:spPr>
          <a:ln/>
        </p:spPr>
        <p:txBody>
          <a:bodyPr/>
          <a:lstStyle>
            <a:lvl1pPr>
              <a:defRPr/>
            </a:lvl1pPr>
          </a:lstStyle>
          <a:p>
            <a:pPr>
              <a:defRPr/>
            </a:pPr>
            <a:fld id="{159C15A9-25FB-48E9-B003-89C97671C426}" type="slidenum">
              <a:rPr lang="ru-RU"/>
              <a:pPr>
                <a:defRPr/>
              </a:pPr>
              <a:t>‹#›</a:t>
            </a:fld>
            <a:endParaRPr lang="ru-RU" dirty="0"/>
          </a:p>
        </p:txBody>
      </p:sp>
    </p:spTree>
  </p:cSld>
  <p:clrMapOvr>
    <a:masterClrMapping/>
  </p:clrMapOvr>
  <p:transition>
    <p:diamon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defRPr/>
            </a:pPr>
            <a:endParaRPr lang="ru-RU" sz="2400" dirty="0">
              <a:latin typeface="Times New Roman" pitchFamily="18" charset="0"/>
            </a:endParaRPr>
          </a:p>
        </p:txBody>
      </p:sp>
      <p:sp>
        <p:nvSpPr>
          <p:cNvPr id="1029"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pPr>
              <a:defRPr/>
            </a:pPr>
            <a:endParaRPr lang="ru-RU" dirty="0"/>
          </a:p>
        </p:txBody>
      </p:sp>
      <p:sp>
        <p:nvSpPr>
          <p:cNvPr id="1030"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ru-RU"/>
          </a:p>
        </p:txBody>
      </p:sp>
      <p:sp>
        <p:nvSpPr>
          <p:cNvPr id="1031"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vl1pPr>
          </a:lstStyle>
          <a:p>
            <a:pPr>
              <a:defRPr/>
            </a:pPr>
            <a:endParaRPr lang="ru-RU"/>
          </a:p>
        </p:txBody>
      </p:sp>
      <p:sp>
        <p:nvSpPr>
          <p:cNvPr id="1032"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DC14303F-0B8D-4F40-8884-47AC950D34FA}"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3666" r:id="rId1"/>
    <p:sldLayoutId id="2147483665" r:id="rId2"/>
    <p:sldLayoutId id="2147483664" r:id="rId3"/>
    <p:sldLayoutId id="2147483663" r:id="rId4"/>
    <p:sldLayoutId id="2147483662" r:id="rId5"/>
    <p:sldLayoutId id="2147483661" r:id="rId6"/>
    <p:sldLayoutId id="2147483660" r:id="rId7"/>
    <p:sldLayoutId id="2147483659" r:id="rId8"/>
    <p:sldLayoutId id="2147483658" r:id="rId9"/>
    <p:sldLayoutId id="2147483657" r:id="rId10"/>
    <p:sldLayoutId id="2147483656" r:id="rId11"/>
    <p:sldLayoutId id="2147483655" r:id="rId12"/>
    <p:sldLayoutId id="2147483654" r:id="rId13"/>
    <p:sldLayoutId id="2147483653" r:id="rId14"/>
    <p:sldLayoutId id="2147483652" r:id="rId15"/>
    <p:sldLayoutId id="2147483651" r:id="rId16"/>
    <p:sldLayoutId id="2147483650" r:id="rId17"/>
  </p:sldLayoutIdLst>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 calcmode="lin" valueType="num">
                                      <p:cBhvr>
                                        <p:cTn id="9" dur="500" fill="hold"/>
                                        <p:tgtEl>
                                          <p:spTgt spid="1026"/>
                                        </p:tgtEl>
                                        <p:attrNameLst>
                                          <p:attrName>style.rotation</p:attrName>
                                        </p:attrNameLst>
                                      </p:cBhvr>
                                      <p:tavLst>
                                        <p:tav tm="0">
                                          <p:val>
                                            <p:fltVal val="360"/>
                                          </p:val>
                                        </p:tav>
                                        <p:tav tm="100000">
                                          <p:val>
                                            <p:fltVal val="0"/>
                                          </p:val>
                                        </p:tav>
                                      </p:tavLst>
                                    </p:anim>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1027">
                                            <p:txEl>
                                              <p:pRg st="0" end="0"/>
                                            </p:txEl>
                                          </p:spTgt>
                                        </p:tgtEl>
                                        <p:attrNameLst>
                                          <p:attrName>style.visibility</p:attrName>
                                        </p:attrNameLst>
                                      </p:cBhvr>
                                      <p:to>
                                        <p:strVal val="visible"/>
                                      </p:to>
                                    </p:set>
                                    <p:anim calcmode="lin" valueType="num">
                                      <p:cBhvr>
                                        <p:cTn id="15"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027">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1027">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1027">
                                            <p:txEl>
                                              <p:pRg st="0" end="0"/>
                                            </p:txEl>
                                          </p:spTgt>
                                        </p:tgtEl>
                                      </p:cBhvr>
                                    </p:animEffect>
                                  </p:childTnLst>
                                </p:cTn>
                              </p:par>
                              <p:par>
                                <p:cTn id="19" presetID="49" presetClass="entr" presetSubtype="0" decel="100000" fill="hold" grpId="0" nodeType="withEffect">
                                  <p:stCondLst>
                                    <p:cond delay="0"/>
                                  </p:stCondLst>
                                  <p:iterate type="lt">
                                    <p:tmPct val="10000"/>
                                  </p:iterate>
                                  <p:childTnLst>
                                    <p:set>
                                      <p:cBhvr>
                                        <p:cTn id="20" dur="1" fill="hold">
                                          <p:stCondLst>
                                            <p:cond delay="0"/>
                                          </p:stCondLst>
                                        </p:cTn>
                                        <p:tgtEl>
                                          <p:spTgt spid="1027">
                                            <p:txEl>
                                              <p:pRg st="1" end="1"/>
                                            </p:txEl>
                                          </p:spTgt>
                                        </p:tgtEl>
                                        <p:attrNameLst>
                                          <p:attrName>style.visibility</p:attrName>
                                        </p:attrNameLst>
                                      </p:cBhvr>
                                      <p:to>
                                        <p:strVal val="visible"/>
                                      </p:to>
                                    </p:set>
                                    <p:anim calcmode="lin" valueType="num">
                                      <p:cBhvr>
                                        <p:cTn id="21"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1027">
                                            <p:txEl>
                                              <p:pRg st="1" end="1"/>
                                            </p:txEl>
                                          </p:spTgt>
                                        </p:tgtEl>
                                        <p:attrNameLst>
                                          <p:attrName>ppt_h</p:attrName>
                                        </p:attrNameLst>
                                      </p:cBhvr>
                                      <p:tavLst>
                                        <p:tav tm="0">
                                          <p:val>
                                            <p:fltVal val="0"/>
                                          </p:val>
                                        </p:tav>
                                        <p:tav tm="100000">
                                          <p:val>
                                            <p:strVal val="#ppt_h"/>
                                          </p:val>
                                        </p:tav>
                                      </p:tavLst>
                                    </p:anim>
                                    <p:anim calcmode="lin" valueType="num">
                                      <p:cBhvr>
                                        <p:cTn id="23" dur="500" fill="hold"/>
                                        <p:tgtEl>
                                          <p:spTgt spid="1027">
                                            <p:txEl>
                                              <p:pRg st="1" end="1"/>
                                            </p:txEl>
                                          </p:spTgt>
                                        </p:tgtEl>
                                        <p:attrNameLst>
                                          <p:attrName>style.rotation</p:attrName>
                                        </p:attrNameLst>
                                      </p:cBhvr>
                                      <p:tavLst>
                                        <p:tav tm="0">
                                          <p:val>
                                            <p:fltVal val="360"/>
                                          </p:val>
                                        </p:tav>
                                        <p:tav tm="100000">
                                          <p:val>
                                            <p:fltVal val="0"/>
                                          </p:val>
                                        </p:tav>
                                      </p:tavLst>
                                    </p:anim>
                                    <p:animEffect transition="in" filter="fade">
                                      <p:cBhvr>
                                        <p:cTn id="24" dur="500"/>
                                        <p:tgtEl>
                                          <p:spTgt spid="1027">
                                            <p:txEl>
                                              <p:pRg st="1" end="1"/>
                                            </p:txEl>
                                          </p:spTgt>
                                        </p:tgtEl>
                                      </p:cBhvr>
                                    </p:animEffect>
                                  </p:childTnLst>
                                </p:cTn>
                              </p:par>
                              <p:par>
                                <p:cTn id="25" presetID="49" presetClass="entr" presetSubtype="0" decel="100000" fill="hold" grpId="0" nodeType="withEffect">
                                  <p:stCondLst>
                                    <p:cond delay="0"/>
                                  </p:stCondLst>
                                  <p:iterate type="lt">
                                    <p:tmPct val="10000"/>
                                  </p:iterate>
                                  <p:childTnLst>
                                    <p:set>
                                      <p:cBhvr>
                                        <p:cTn id="26" dur="1" fill="hold">
                                          <p:stCondLst>
                                            <p:cond delay="0"/>
                                          </p:stCondLst>
                                        </p:cTn>
                                        <p:tgtEl>
                                          <p:spTgt spid="1027">
                                            <p:txEl>
                                              <p:pRg st="2" end="2"/>
                                            </p:txEl>
                                          </p:spTgt>
                                        </p:tgtEl>
                                        <p:attrNameLst>
                                          <p:attrName>style.visibility</p:attrName>
                                        </p:attrNameLst>
                                      </p:cBhvr>
                                      <p:to>
                                        <p:strVal val="visible"/>
                                      </p:to>
                                    </p:set>
                                    <p:anim calcmode="lin" valueType="num">
                                      <p:cBhvr>
                                        <p:cTn id="27"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1027">
                                            <p:txEl>
                                              <p:pRg st="2" end="2"/>
                                            </p:txEl>
                                          </p:spTgt>
                                        </p:tgtEl>
                                        <p:attrNameLst>
                                          <p:attrName>ppt_h</p:attrName>
                                        </p:attrNameLst>
                                      </p:cBhvr>
                                      <p:tavLst>
                                        <p:tav tm="0">
                                          <p:val>
                                            <p:fltVal val="0"/>
                                          </p:val>
                                        </p:tav>
                                        <p:tav tm="100000">
                                          <p:val>
                                            <p:strVal val="#ppt_h"/>
                                          </p:val>
                                        </p:tav>
                                      </p:tavLst>
                                    </p:anim>
                                    <p:anim calcmode="lin" valueType="num">
                                      <p:cBhvr>
                                        <p:cTn id="29" dur="500" fill="hold"/>
                                        <p:tgtEl>
                                          <p:spTgt spid="1027">
                                            <p:txEl>
                                              <p:pRg st="2" end="2"/>
                                            </p:txEl>
                                          </p:spTgt>
                                        </p:tgtEl>
                                        <p:attrNameLst>
                                          <p:attrName>style.rotation</p:attrName>
                                        </p:attrNameLst>
                                      </p:cBhvr>
                                      <p:tavLst>
                                        <p:tav tm="0">
                                          <p:val>
                                            <p:fltVal val="360"/>
                                          </p:val>
                                        </p:tav>
                                        <p:tav tm="100000">
                                          <p:val>
                                            <p:fltVal val="0"/>
                                          </p:val>
                                        </p:tav>
                                      </p:tavLst>
                                    </p:anim>
                                    <p:animEffect transition="in" filter="fade">
                                      <p:cBhvr>
                                        <p:cTn id="30" dur="500"/>
                                        <p:tgtEl>
                                          <p:spTgt spid="1027">
                                            <p:txEl>
                                              <p:pRg st="2" end="2"/>
                                            </p:txEl>
                                          </p:spTgt>
                                        </p:tgtEl>
                                      </p:cBhvr>
                                    </p:animEffect>
                                  </p:childTnLst>
                                </p:cTn>
                              </p:par>
                              <p:par>
                                <p:cTn id="31" presetID="49" presetClass="entr" presetSubtype="0" decel="100000" fill="hold" grpId="0" nodeType="withEffect">
                                  <p:stCondLst>
                                    <p:cond delay="0"/>
                                  </p:stCondLst>
                                  <p:iterate type="lt">
                                    <p:tmPct val="10000"/>
                                  </p:iterate>
                                  <p:childTnLst>
                                    <p:set>
                                      <p:cBhvr>
                                        <p:cTn id="32" dur="1" fill="hold">
                                          <p:stCondLst>
                                            <p:cond delay="0"/>
                                          </p:stCondLst>
                                        </p:cTn>
                                        <p:tgtEl>
                                          <p:spTgt spid="1027">
                                            <p:txEl>
                                              <p:pRg st="3" end="3"/>
                                            </p:txEl>
                                          </p:spTgt>
                                        </p:tgtEl>
                                        <p:attrNameLst>
                                          <p:attrName>style.visibility</p:attrName>
                                        </p:attrNameLst>
                                      </p:cBhvr>
                                      <p:to>
                                        <p:strVal val="visible"/>
                                      </p:to>
                                    </p:set>
                                    <p:anim calcmode="lin" valueType="num">
                                      <p:cBhvr>
                                        <p:cTn id="33"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1027">
                                            <p:txEl>
                                              <p:pRg st="3" end="3"/>
                                            </p:txEl>
                                          </p:spTgt>
                                        </p:tgtEl>
                                        <p:attrNameLst>
                                          <p:attrName>ppt_h</p:attrName>
                                        </p:attrNameLst>
                                      </p:cBhvr>
                                      <p:tavLst>
                                        <p:tav tm="0">
                                          <p:val>
                                            <p:fltVal val="0"/>
                                          </p:val>
                                        </p:tav>
                                        <p:tav tm="100000">
                                          <p:val>
                                            <p:strVal val="#ppt_h"/>
                                          </p:val>
                                        </p:tav>
                                      </p:tavLst>
                                    </p:anim>
                                    <p:anim calcmode="lin" valueType="num">
                                      <p:cBhvr>
                                        <p:cTn id="35" dur="500" fill="hold"/>
                                        <p:tgtEl>
                                          <p:spTgt spid="1027">
                                            <p:txEl>
                                              <p:pRg st="3" end="3"/>
                                            </p:txEl>
                                          </p:spTgt>
                                        </p:tgtEl>
                                        <p:attrNameLst>
                                          <p:attrName>style.rotation</p:attrName>
                                        </p:attrNameLst>
                                      </p:cBhvr>
                                      <p:tavLst>
                                        <p:tav tm="0">
                                          <p:val>
                                            <p:fltVal val="360"/>
                                          </p:val>
                                        </p:tav>
                                        <p:tav tm="100000">
                                          <p:val>
                                            <p:fltVal val="0"/>
                                          </p:val>
                                        </p:tav>
                                      </p:tavLst>
                                    </p:anim>
                                    <p:animEffect transition="in" filter="fade">
                                      <p:cBhvr>
                                        <p:cTn id="36" dur="500"/>
                                        <p:tgtEl>
                                          <p:spTgt spid="1027">
                                            <p:txEl>
                                              <p:pRg st="3" end="3"/>
                                            </p:txEl>
                                          </p:spTgt>
                                        </p:tgtEl>
                                      </p:cBhvr>
                                    </p:animEffect>
                                  </p:childTnLst>
                                </p:cTn>
                              </p:par>
                              <p:par>
                                <p:cTn id="37" presetID="49" presetClass="entr" presetSubtype="0" decel="100000" fill="hold" grpId="0" nodeType="withEffect">
                                  <p:stCondLst>
                                    <p:cond delay="0"/>
                                  </p:stCondLst>
                                  <p:iterate type="lt">
                                    <p:tmPct val="10000"/>
                                  </p:iterate>
                                  <p:childTnLst>
                                    <p:set>
                                      <p:cBhvr>
                                        <p:cTn id="38" dur="1" fill="hold">
                                          <p:stCondLst>
                                            <p:cond delay="0"/>
                                          </p:stCondLst>
                                        </p:cTn>
                                        <p:tgtEl>
                                          <p:spTgt spid="1027">
                                            <p:txEl>
                                              <p:pRg st="4" end="4"/>
                                            </p:txEl>
                                          </p:spTgt>
                                        </p:tgtEl>
                                        <p:attrNameLst>
                                          <p:attrName>style.visibility</p:attrName>
                                        </p:attrNameLst>
                                      </p:cBhvr>
                                      <p:to>
                                        <p:strVal val="visible"/>
                                      </p:to>
                                    </p:set>
                                    <p:anim calcmode="lin" valueType="num">
                                      <p:cBhvr>
                                        <p:cTn id="39"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1027">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1027">
                                            <p:txEl>
                                              <p:pRg st="4" end="4"/>
                                            </p:txEl>
                                          </p:spTgt>
                                        </p:tgtEl>
                                        <p:attrNameLst>
                                          <p:attrName>style.rotation</p:attrName>
                                        </p:attrNameLst>
                                      </p:cBhvr>
                                      <p:tavLst>
                                        <p:tav tm="0">
                                          <p:val>
                                            <p:fltVal val="360"/>
                                          </p:val>
                                        </p:tav>
                                        <p:tav tm="100000">
                                          <p:val>
                                            <p:fltVal val="0"/>
                                          </p:val>
                                        </p:tav>
                                      </p:tavLst>
                                    </p:anim>
                                    <p:animEffect transition="in" filter="fade">
                                      <p:cBhvr>
                                        <p:cTn id="42"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49" presetClass="entr" presetSubtype="0" decel="100000" fill="hold" nodeType="click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 lvl="2">
            <p:tnLst>
              <p:par>
                <p:cTn presetID="49" presetClass="entr" presetSubtype="0" decel="10000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 lvl="3">
            <p:tnLst>
              <p:par>
                <p:cTn presetID="49" presetClass="entr" presetSubtype="0" decel="10000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 lvl="4">
            <p:tnLst>
              <p:par>
                <p:cTn presetID="49" presetClass="entr" presetSubtype="0" decel="10000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 lvl="5">
            <p:tnLst>
              <p:par>
                <p:cTn presetID="49" presetClass="entr" presetSubtype="0" decel="10000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Lst>
      </p:bldP>
    </p:bldLst>
  </p:timing>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2.xml"/><Relationship Id="rId1" Type="http://schemas.openxmlformats.org/officeDocument/2006/relationships/audio" Target="file:///C:\Documents%20and%20Settings\All%20Users.WINDOWS\&#1044;&#1086;&#1082;&#1091;&#1084;&#1077;&#1085;&#1090;&#1099;\&#1052;&#1086;&#1103;%20&#1084;&#1091;&#1079;&#1099;&#1082;&#1072;\&#1050;&#1083;&#1072;&#1089;&#1089;&#1080;&#1082;&#1072;\Classika\Bah\Bach%20-%20Toccata%20D-Moll.Wma" TargetMode="Externa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4.xml"/><Relationship Id="rId1" Type="http://schemas.openxmlformats.org/officeDocument/2006/relationships/audio" Target="file:///C:\Documents%20and%20Settings\All%20Users.WINDOWS\&#1044;&#1086;&#1082;&#1091;&#1084;&#1077;&#1085;&#1090;&#1099;\&#1052;&#1086;&#1103;%20&#1084;&#1091;&#1079;&#1099;&#1082;&#1072;\&#1050;&#1083;&#1072;&#1089;&#1089;&#1080;&#1082;&#1072;\Michel%20Legrand%20-%20Parapluies%20De%20Sherbourg.Mp3" TargetMode="External"/><Relationship Id="rId5" Type="http://schemas.openxmlformats.org/officeDocument/2006/relationships/image" Target="../media/image2.pn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5.xml"/><Relationship Id="rId1" Type="http://schemas.openxmlformats.org/officeDocument/2006/relationships/audio" Target="file:///C:\Documents%20and%20Settings\All%20Users.WINDOWS\&#1044;&#1086;&#1082;&#1091;&#1084;&#1077;&#1085;&#1090;&#1099;\&#1052;&#1086;&#1103;%20&#1084;&#1091;&#1079;&#1099;&#1082;&#1072;\&#1050;&#1083;&#1072;&#1089;&#1089;&#1080;&#1082;&#1072;\Klassic%202.Mp3" TargetMode="External"/><Relationship Id="rId5" Type="http://schemas.openxmlformats.org/officeDocument/2006/relationships/image" Target="../media/image2.pn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6.xml"/><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17.xml"/><Relationship Id="rId1" Type="http://schemas.openxmlformats.org/officeDocument/2006/relationships/audio" Target="file:///C:\Documents%20and%20Settings\All%20Users.WINDOWS\&#1044;&#1086;&#1082;&#1091;&#1084;&#1077;&#1085;&#1090;&#1099;\&#1052;&#1086;&#1103;%20&#1084;&#1091;&#1079;&#1099;&#1082;&#1072;\&#1050;&#1083;&#1072;&#1089;&#1089;&#1080;&#1082;&#1072;\Sviridov%20-%20Pushkin%20Metel.Wma" TargetMode="External"/><Relationship Id="rId5" Type="http://schemas.openxmlformats.org/officeDocument/2006/relationships/image" Target="../media/image2.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6.xml"/><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14.xml"/><Relationship Id="rId1" Type="http://schemas.openxmlformats.org/officeDocument/2006/relationships/audio" Target="file:///C:\Documents%20and%20Settings\All%20Users.WINDOWS\&#1044;&#1086;&#1082;&#1091;&#1084;&#1077;&#1085;&#1090;&#1099;\&#1052;&#1086;&#1103;%20&#1084;&#1091;&#1079;&#1099;&#1082;&#1072;\&#1050;&#1083;&#1072;&#1089;&#1089;&#1080;&#1082;&#1072;\Klassic%201.Mp3" TargetMode="External"/><Relationship Id="rId5" Type="http://schemas.openxmlformats.org/officeDocument/2006/relationships/image" Target="../media/image2.pn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14.xml"/><Relationship Id="rId1" Type="http://schemas.openxmlformats.org/officeDocument/2006/relationships/audio" Target="file:///C:\Documents%20and%20Settings\All%20Users.WINDOWS\&#1044;&#1086;&#1082;&#1091;&#1084;&#1077;&#1085;&#1090;&#1099;\&#1052;&#1086;&#1103;%20&#1084;&#1091;&#1079;&#1099;&#1082;&#1072;\Romantic%20Collection\TRACK1~3.MP3" TargetMode="External"/><Relationship Id="rId5" Type="http://schemas.openxmlformats.org/officeDocument/2006/relationships/image" Target="../media/image2.pn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2.png"/><Relationship Id="rId2" Type="http://schemas.openxmlformats.org/officeDocument/2006/relationships/slideLayout" Target="../slideLayouts/slideLayout16.xml"/><Relationship Id="rId1" Type="http://schemas.openxmlformats.org/officeDocument/2006/relationships/audio" Target="file:///C:\Documents%20and%20Settings\All%20Users.WINDOWS\&#1044;&#1086;&#1082;&#1091;&#1084;&#1077;&#1085;&#1090;&#1099;\&#1052;&#1086;&#1103;%20&#1084;&#1091;&#1079;&#1099;&#1082;&#1072;\&#1055;&#1088;&#1080;&#1088;&#1086;&#1076;&#1072;\11%20&#1044;&#1086;&#1088;&#1086;&#1078;&#1082;&#1072;%2011.wma" TargetMode="Externa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17.xml"/><Relationship Id="rId1" Type="http://schemas.openxmlformats.org/officeDocument/2006/relationships/audio" Target="file:///C:\Documents%20and%20Settings\All%20Users.WINDOWS\&#1044;&#1086;&#1082;&#1091;&#1084;&#1077;&#1085;&#1090;&#1099;\&#1052;&#1086;&#1103;%20&#1084;&#1091;&#1079;&#1099;&#1082;&#1072;\&#1048;.&#1050;&#1088;&#1091;&#1090;&#1086;&#1081;\&#1048;.%20&#1050;&#1088;&#1091;&#1090;&#1086;&#1081;%20-%20&#1053;&#1077;&#1078;&#1085;&#1086;&#1089;&#1090;&#1100;.wav" TargetMode="External"/><Relationship Id="rId5" Type="http://schemas.openxmlformats.org/officeDocument/2006/relationships/image" Target="../media/image2.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6.xml"/><Relationship Id="rId5" Type="http://schemas.openxmlformats.org/officeDocument/2006/relationships/image" Target="../media/image37.jpeg"/><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2.png"/><Relationship Id="rId2" Type="http://schemas.openxmlformats.org/officeDocument/2006/relationships/slideLayout" Target="../slideLayouts/slideLayout16.xml"/><Relationship Id="rId1" Type="http://schemas.openxmlformats.org/officeDocument/2006/relationships/audio" Target="file:///C:\Documents%20and%20Settings\All%20Users.WINDOWS\&#1044;&#1086;&#1082;&#1091;&#1084;&#1077;&#1085;&#1090;&#1099;\&#1052;&#1086;&#1103;%20&#1084;&#1091;&#1079;&#1099;&#1082;&#1072;\&#1048;.&#1050;&#1088;&#1091;&#1090;&#1086;&#1081;\&#1048;.%20&#1050;&#1088;&#1091;&#1090;&#1086;&#1081;%20-%20&#1055;&#1077;&#1089;&#1085;&#1103;%20&#1086;%20&#1076;&#1088;&#1091;&#1075;&#1077;.wav" TargetMode="External"/><Relationship Id="rId6" Type="http://schemas.openxmlformats.org/officeDocument/2006/relationships/image" Target="../media/image41.gif"/><Relationship Id="rId5" Type="http://schemas.openxmlformats.org/officeDocument/2006/relationships/image" Target="../media/image40.jpeg"/><Relationship Id="rId4" Type="http://schemas.openxmlformats.org/officeDocument/2006/relationships/image" Target="../media/image39.jpeg"/></Relationships>
</file>

<file path=ppt/slides/_rels/slide2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16.xml"/><Relationship Id="rId5" Type="http://schemas.openxmlformats.org/officeDocument/2006/relationships/image" Target="../media/image56.jpeg"/><Relationship Id="rId4" Type="http://schemas.openxmlformats.org/officeDocument/2006/relationships/image" Target="../media/image5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2.xml"/><Relationship Id="rId1" Type="http://schemas.openxmlformats.org/officeDocument/2006/relationships/audio" Target="file:///C:\Documents%20and%20Settings\All%20Users.WINDOWS\&#1044;&#1086;&#1082;&#1091;&#1084;&#1077;&#1085;&#1090;&#1099;\&#1052;&#1086;&#1103;%20&#1084;&#1091;&#1079;&#1099;&#1082;&#1072;\&#1048;.&#1050;&#1088;&#1091;&#1090;&#1086;&#1081;\&#1048;.%20&#1050;&#1088;&#1091;&#1090;&#1086;&#1081;%20-%20&#1041;&#1077;&#1079;%20&#1089;&#1083;&#1086;&#1074;.wav" TargetMode="Externa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2.xml"/><Relationship Id="rId1" Type="http://schemas.openxmlformats.org/officeDocument/2006/relationships/audio" Target="file:///C:\Documents%20and%20Settings\All%20Users.WINDOWS\&#1044;&#1086;&#1082;&#1091;&#1084;&#1077;&#1085;&#1090;&#1099;\&#1052;&#1086;&#1103;%20&#1084;&#1091;&#1079;&#1099;&#1082;&#1072;\Romantic%20Collection\Vangelis%20-%20La%20petite%20fille%20de%20la%20mer.mp3" TargetMode="Externa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3.xml"/><Relationship Id="rId1" Type="http://schemas.openxmlformats.org/officeDocument/2006/relationships/audio" Target="file:///C:\Documents%20and%20Settings\All%20Users.WINDOWS\&#1044;&#1086;&#1082;&#1091;&#1084;&#1077;&#1085;&#1090;&#1099;\&#1052;&#1086;&#1103;%20&#1084;&#1091;&#1079;&#1099;&#1082;&#1072;\&#1050;&#1083;&#1072;&#1089;&#1089;&#1080;&#1082;&#1072;\Mozart%20-%20Requiem%20Lacrimoza.Wma" TargetMode="Externa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2.xml"/><Relationship Id="rId1" Type="http://schemas.openxmlformats.org/officeDocument/2006/relationships/audio" Target="file:///C:\Documents%20and%20Settings\All%20Users.WINDOWS\&#1044;&#1086;&#1082;&#1091;&#1084;&#1077;&#1085;&#1090;&#1099;\&#1052;&#1086;&#1103;%20&#1084;&#1091;&#1079;&#1099;&#1082;&#1072;\&#1050;&#1083;&#1072;&#1089;&#1089;&#1080;&#1082;&#1072;\Classika\Bah\Bach%20-%20Air%20String%20From%20Suite.Wma" TargetMode="Externa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468313" y="404813"/>
            <a:ext cx="8001000" cy="1216025"/>
          </a:xfrm>
        </p:spPr>
        <p:txBody>
          <a:bodyPr/>
          <a:lstStyle/>
          <a:p>
            <a:pPr eaLnBrk="1" hangingPunct="1"/>
            <a:r>
              <a:rPr lang="en-US" sz="3400" smtClean="0">
                <a:solidFill>
                  <a:schemeClr val="accent2"/>
                </a:solidFill>
              </a:rPr>
              <a:t>EINE STADTRUNDFAHRT DURCH NOWOALTAISK UND BARNAUL</a:t>
            </a:r>
            <a:endParaRPr lang="ru-RU" sz="3400" smtClean="0">
              <a:solidFill>
                <a:schemeClr val="accent2"/>
              </a:solidFill>
            </a:endParaRPr>
          </a:p>
        </p:txBody>
      </p:sp>
      <p:sp>
        <p:nvSpPr>
          <p:cNvPr id="20482" name="Rectangle 3"/>
          <p:cNvSpPr>
            <a:spLocks noGrp="1" noChangeArrowheads="1"/>
          </p:cNvSpPr>
          <p:nvPr>
            <p:ph type="body" idx="1"/>
          </p:nvPr>
        </p:nvSpPr>
        <p:spPr/>
        <p:txBody>
          <a:bodyPr/>
          <a:lstStyle/>
          <a:p>
            <a:pPr eaLnBrk="1" hangingPunct="1"/>
            <a:r>
              <a:rPr lang="ru-RU" smtClean="0"/>
              <a:t>ЦЕЛИ:</a:t>
            </a:r>
            <a:endParaRPr lang="en-US" smtClean="0"/>
          </a:p>
          <a:p>
            <a:pPr eaLnBrk="1" hangingPunct="1"/>
            <a:r>
              <a:rPr lang="ru-RU" smtClean="0"/>
              <a:t>Познавательные:создать условия для ознакомления с достопримечательностями Новоалтайска и Барнаула;</a:t>
            </a:r>
          </a:p>
          <a:p>
            <a:pPr eaLnBrk="1" hangingPunct="1"/>
            <a:r>
              <a:rPr lang="ru-RU" smtClean="0"/>
              <a:t>Воспитательные:прививать любовь к родному краю и городу;</a:t>
            </a:r>
          </a:p>
          <a:p>
            <a:pPr eaLnBrk="1" hangingPunct="1"/>
            <a:r>
              <a:rPr lang="ru-RU" smtClean="0"/>
              <a:t>Учебные:совершенствовать умения читать с полным пониманием и использовать информациюпри ответе на вопросы викторины</a:t>
            </a:r>
          </a:p>
          <a:p>
            <a:pPr eaLnBrk="1" hangingPunct="1">
              <a:buFont typeface="Wingdings" pitchFamily="2" charset="2"/>
              <a:buNone/>
            </a:pPr>
            <a:r>
              <a:rPr lang="ru-RU" smtClean="0"/>
              <a:t>                                                     </a:t>
            </a:r>
          </a:p>
        </p:txBody>
      </p:sp>
    </p:spTree>
  </p:cSld>
  <p:clrMapOvr>
    <a:masterClrMapping/>
  </p:clrMapOvr>
  <p:transition>
    <p:diamon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pPr eaLnBrk="1" hangingPunct="1"/>
            <a:r>
              <a:rPr lang="en-US" sz="3400" smtClean="0"/>
              <a:t>DIE KIRCHE DER HEILIGEN GEORG</a:t>
            </a:r>
            <a:endParaRPr lang="ru-RU" sz="3400" smtClean="0"/>
          </a:p>
        </p:txBody>
      </p:sp>
      <p:sp>
        <p:nvSpPr>
          <p:cNvPr id="30722" name="Rectangle 3"/>
          <p:cNvSpPr>
            <a:spLocks noGrp="1" noChangeArrowheads="1"/>
          </p:cNvSpPr>
          <p:nvPr>
            <p:ph type="body" sz="half" idx="2"/>
          </p:nvPr>
        </p:nvSpPr>
        <p:spPr/>
        <p:txBody>
          <a:bodyPr/>
          <a:lstStyle/>
          <a:p>
            <a:pPr eaLnBrk="1" hangingPunct="1">
              <a:lnSpc>
                <a:spcPct val="80000"/>
              </a:lnSpc>
            </a:pPr>
            <a:r>
              <a:rPr lang="en-US" sz="1700" b="1" smtClean="0"/>
              <a:t>Der erste Stein zum Fundament der Kirche wurde am 30. Mai 1991 gelegt. Am 2. Januar wurden die ersten Glocken gehoben. Der grö</a:t>
            </a:r>
            <a:r>
              <a:rPr lang="el-GR" sz="1700" b="1" smtClean="0"/>
              <a:t>β</a:t>
            </a:r>
            <a:r>
              <a:rPr lang="en-US" sz="1700" b="1" smtClean="0"/>
              <a:t>te ist 120 Pud, die anderen 7,5 Pud. Am 19.November und am 6. Dezember 1997 wurden auch die Kuppel aufgestellt.Am 11. April 1998 wurde der erste Gottesdienst stattgefunden, den Michail Pogiblow durchgeführt hat.Am 5. Mai 2000 wurde der Kirche die Name der Heiligen Georg eingeweiht.</a:t>
            </a:r>
          </a:p>
        </p:txBody>
      </p:sp>
      <p:pic>
        <p:nvPicPr>
          <p:cNvPr id="30723" name="Picture 4" descr="File0036"/>
          <p:cNvPicPr>
            <a:picLocks noGrp="1" noChangeAspect="1" noChangeArrowheads="1"/>
          </p:cNvPicPr>
          <p:nvPr>
            <p:ph sz="half" idx="1"/>
          </p:nvPr>
        </p:nvPicPr>
        <p:blipFill>
          <a:blip r:embed="rId3"/>
          <a:srcRect/>
          <a:stretch>
            <a:fillRect/>
          </a:stretch>
        </p:blipFill>
        <p:spPr>
          <a:xfrm>
            <a:off x="889000" y="1752600"/>
            <a:ext cx="3279775" cy="4267200"/>
          </a:xfrm>
        </p:spPr>
      </p:pic>
      <p:pic>
        <p:nvPicPr>
          <p:cNvPr id="10245" name="Bach - Toccata D-Moll.Wma">
            <a:hlinkClick r:id="" action="ppaction://media"/>
          </p:cNvPr>
          <p:cNvPicPr>
            <a:picLocks noRot="1" noChangeAspect="1" noChangeArrowheads="1"/>
          </p:cNvPicPr>
          <p:nvPr>
            <a:audioFile r:link="rId1"/>
          </p:nvPr>
        </p:nvPicPr>
        <p:blipFill>
          <a:blip r:embed="rId4"/>
          <a:srcRect/>
          <a:stretch>
            <a:fillRect/>
          </a:stretch>
        </p:blipFill>
        <p:spPr bwMode="auto">
          <a:xfrm>
            <a:off x="9786938" y="6858000"/>
            <a:ext cx="304800" cy="304800"/>
          </a:xfrm>
          <a:prstGeom prst="rect">
            <a:avLst/>
          </a:prstGeom>
          <a:noFill/>
          <a:ln w="9525">
            <a:noFill/>
            <a:miter lim="800000"/>
            <a:headEnd/>
            <a:tailEnd/>
          </a:ln>
        </p:spPr>
      </p:pic>
    </p:spTree>
  </p:cSld>
  <p:clrMapOvr>
    <a:masterClrMapping/>
  </p:clrMapOvr>
  <p:transition>
    <p:diamond/>
  </p:transition>
  <p:timing>
    <p:tnLst>
      <p:par>
        <p:cTn id="1" dur="indefinite" restart="never" nodeType="tmRoot">
          <p:childTnLst>
            <p:seq concurrent="1" nextAc="seek">
              <p:cTn id="2" restart="whenNotActive" fill="hold" evtFilter="cancelBubble" nodeType="interactiveSeq">
                <p:stCondLst>
                  <p:cond evt="onClick" delay="0">
                    <p:tgtEl>
                      <p:spTgt spid="1024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1242" fill="hold"/>
                                        <p:tgtEl>
                                          <p:spTgt spid="10245"/>
                                        </p:tgtEl>
                                      </p:cBhvr>
                                    </p:cmd>
                                  </p:childTnLst>
                                </p:cTn>
                              </p:par>
                            </p:childTnLst>
                          </p:cTn>
                        </p:par>
                      </p:childTnLst>
                    </p:cTn>
                  </p:par>
                </p:childTnLst>
              </p:cTn>
              <p:nextCondLst>
                <p:cond evt="onClick" delay="0">
                  <p:tgtEl>
                    <p:spTgt spid="1024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024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pPr eaLnBrk="1" hangingPunct="1"/>
            <a:r>
              <a:rPr lang="en-US" sz="3400" smtClean="0"/>
              <a:t>NOWOALTAISK IST 65 JAHRE ALT</a:t>
            </a:r>
            <a:endParaRPr lang="ru-RU" sz="3400" smtClean="0"/>
          </a:p>
        </p:txBody>
      </p:sp>
      <p:sp>
        <p:nvSpPr>
          <p:cNvPr id="31746" name="Rectangle 3"/>
          <p:cNvSpPr>
            <a:spLocks noGrp="1" noChangeArrowheads="1"/>
          </p:cNvSpPr>
          <p:nvPr>
            <p:ph type="body" sz="half" idx="3"/>
          </p:nvPr>
        </p:nvSpPr>
        <p:spPr/>
        <p:txBody>
          <a:bodyPr/>
          <a:lstStyle/>
          <a:p>
            <a:pPr eaLnBrk="1" hangingPunct="1"/>
            <a:r>
              <a:rPr lang="en-US" sz="2600" smtClean="0"/>
              <a:t>Das ist der Bahnhof. Am 11.März 1974 wurde er geöffnet. Hier sehen wir auch die Stra</a:t>
            </a:r>
            <a:r>
              <a:rPr lang="el-GR" sz="2600" smtClean="0"/>
              <a:t>β</a:t>
            </a:r>
            <a:r>
              <a:rPr lang="en-US" sz="2600" smtClean="0"/>
              <a:t>e der 22. Parteitages,die früher Stalinstra</a:t>
            </a:r>
            <a:r>
              <a:rPr lang="el-GR" sz="2600" smtClean="0"/>
              <a:t>β</a:t>
            </a:r>
            <a:r>
              <a:rPr lang="en-US" sz="2600" smtClean="0"/>
              <a:t>e genannt wurde.</a:t>
            </a:r>
            <a:endParaRPr lang="el-GR" sz="2600" smtClean="0"/>
          </a:p>
        </p:txBody>
      </p:sp>
      <p:pic>
        <p:nvPicPr>
          <p:cNvPr id="31747" name="Picture 4" descr="File0046"/>
          <p:cNvPicPr>
            <a:picLocks noGrp="1" noChangeAspect="1" noChangeArrowheads="1"/>
          </p:cNvPicPr>
          <p:nvPr>
            <p:ph sz="quarter" idx="1"/>
          </p:nvPr>
        </p:nvPicPr>
        <p:blipFill>
          <a:blip r:embed="rId3"/>
          <a:srcRect/>
          <a:stretch>
            <a:fillRect/>
          </a:stretch>
        </p:blipFill>
        <p:spPr>
          <a:xfrm>
            <a:off x="735013" y="1752600"/>
            <a:ext cx="3587750" cy="2057400"/>
          </a:xfrm>
        </p:spPr>
      </p:pic>
      <p:pic>
        <p:nvPicPr>
          <p:cNvPr id="31748" name="Picture 5" descr="File0005"/>
          <p:cNvPicPr>
            <a:picLocks noGrp="1" noChangeAspect="1" noChangeArrowheads="1"/>
          </p:cNvPicPr>
          <p:nvPr>
            <p:ph sz="quarter" idx="2"/>
          </p:nvPr>
        </p:nvPicPr>
        <p:blipFill>
          <a:blip r:embed="rId4"/>
          <a:srcRect/>
          <a:stretch>
            <a:fillRect/>
          </a:stretch>
        </p:blipFill>
        <p:spPr>
          <a:xfrm>
            <a:off x="5856288" y="1752600"/>
            <a:ext cx="1497012" cy="2057400"/>
          </a:xfrm>
        </p:spPr>
      </p:pic>
      <p:pic>
        <p:nvPicPr>
          <p:cNvPr id="11270" name="Michel Legrand - Parapluies De Sherbourg.Mp3">
            <a:hlinkClick r:id="" action="ppaction://media"/>
          </p:cNvPr>
          <p:cNvPicPr>
            <a:picLocks noRot="1" noChangeAspect="1" noChangeArrowheads="1"/>
          </p:cNvPicPr>
          <p:nvPr>
            <a:audioFile r:link="rId1"/>
          </p:nvPr>
        </p:nvPicPr>
        <p:blipFill>
          <a:blip r:embed="rId5"/>
          <a:srcRect/>
          <a:stretch>
            <a:fillRect/>
          </a:stretch>
        </p:blipFill>
        <p:spPr bwMode="auto">
          <a:xfrm>
            <a:off x="9429750" y="6553200"/>
            <a:ext cx="304800" cy="304800"/>
          </a:xfrm>
          <a:prstGeom prst="rect">
            <a:avLst/>
          </a:prstGeom>
          <a:noFill/>
          <a:ln w="9525">
            <a:noFill/>
            <a:miter lim="800000"/>
            <a:headEnd/>
            <a:tailEnd/>
          </a:ln>
        </p:spPr>
      </p:pic>
    </p:spTree>
  </p:cSld>
  <p:clrMapOvr>
    <a:masterClrMapping/>
  </p:clrMapOvr>
  <p:transition>
    <p:diamond/>
  </p:transition>
  <p:timing>
    <p:tnLst>
      <p:par>
        <p:cTn id="1" dur="indefinite" restart="never" nodeType="tmRoot">
          <p:childTnLst>
            <p:seq concurrent="1" nextAc="seek">
              <p:cTn id="2" restart="whenNotActive" fill="hold" evtFilter="cancelBubble" nodeType="interactiveSeq">
                <p:stCondLst>
                  <p:cond evt="onClick" delay="0">
                    <p:tgtEl>
                      <p:spTgt spid="1127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6691" fill="hold"/>
                                        <p:tgtEl>
                                          <p:spTgt spid="11270"/>
                                        </p:tgtEl>
                                      </p:cBhvr>
                                    </p:cmd>
                                  </p:childTnLst>
                                </p:cTn>
                              </p:par>
                            </p:childTnLst>
                          </p:cTn>
                        </p:par>
                      </p:childTnLst>
                    </p:cTn>
                  </p:par>
                </p:childTnLst>
              </p:cTn>
              <p:nextCondLst>
                <p:cond evt="onClick" delay="0">
                  <p:tgtEl>
                    <p:spTgt spid="11270"/>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1270"/>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pPr eaLnBrk="1" hangingPunct="1"/>
            <a:r>
              <a:rPr lang="en-US" smtClean="0"/>
              <a:t>DIE ECKEN DER STADT</a:t>
            </a:r>
            <a:endParaRPr lang="ru-RU" smtClean="0"/>
          </a:p>
        </p:txBody>
      </p:sp>
      <p:sp>
        <p:nvSpPr>
          <p:cNvPr id="32770" name="Rectangle 3"/>
          <p:cNvSpPr>
            <a:spLocks noGrp="1" noChangeArrowheads="1"/>
          </p:cNvSpPr>
          <p:nvPr>
            <p:ph type="body" sz="half" idx="1"/>
          </p:nvPr>
        </p:nvSpPr>
        <p:spPr/>
        <p:txBody>
          <a:bodyPr/>
          <a:lstStyle/>
          <a:p>
            <a:pPr eaLnBrk="1" hangingPunct="1"/>
            <a:r>
              <a:rPr lang="en-US" sz="2600" smtClean="0"/>
              <a:t>Die Stadt wird immer schöner und schöner. Viele neue Geschäfte schmücken die Stra</a:t>
            </a:r>
            <a:r>
              <a:rPr lang="el-GR" sz="2600" smtClean="0"/>
              <a:t>β</a:t>
            </a:r>
            <a:r>
              <a:rPr lang="en-US" sz="2600" smtClean="0"/>
              <a:t>en der Stadt.</a:t>
            </a:r>
            <a:endParaRPr lang="el-GR" sz="2600" smtClean="0"/>
          </a:p>
        </p:txBody>
      </p:sp>
      <p:pic>
        <p:nvPicPr>
          <p:cNvPr id="32771" name="Picture 4" descr="File0045"/>
          <p:cNvPicPr>
            <a:picLocks noGrp="1" noChangeAspect="1" noChangeArrowheads="1"/>
          </p:cNvPicPr>
          <p:nvPr>
            <p:ph sz="quarter" idx="2"/>
          </p:nvPr>
        </p:nvPicPr>
        <p:blipFill>
          <a:blip r:embed="rId3"/>
          <a:srcRect/>
          <a:stretch>
            <a:fillRect/>
          </a:stretch>
        </p:blipFill>
        <p:spPr>
          <a:xfrm>
            <a:off x="4833938" y="1752600"/>
            <a:ext cx="3543300" cy="2057400"/>
          </a:xfrm>
        </p:spPr>
      </p:pic>
      <p:pic>
        <p:nvPicPr>
          <p:cNvPr id="32772" name="Picture 5" descr="File0033"/>
          <p:cNvPicPr>
            <a:picLocks noGrp="1" noChangeAspect="1" noChangeArrowheads="1"/>
          </p:cNvPicPr>
          <p:nvPr>
            <p:ph sz="quarter" idx="3"/>
          </p:nvPr>
        </p:nvPicPr>
        <p:blipFill>
          <a:blip r:embed="rId4"/>
          <a:srcRect/>
          <a:stretch>
            <a:fillRect/>
          </a:stretch>
        </p:blipFill>
        <p:spPr>
          <a:xfrm>
            <a:off x="5087938" y="3962400"/>
            <a:ext cx="3035300" cy="2057400"/>
          </a:xfrm>
        </p:spPr>
      </p:pic>
      <p:pic>
        <p:nvPicPr>
          <p:cNvPr id="12294" name="Klassic 2.Mp3">
            <a:hlinkClick r:id="" action="ppaction://media"/>
          </p:cNvPr>
          <p:cNvPicPr>
            <a:picLocks noRot="1" noChangeAspect="1" noChangeArrowheads="1"/>
          </p:cNvPicPr>
          <p:nvPr>
            <a:audioFile r:link="rId1"/>
          </p:nvPr>
        </p:nvPicPr>
        <p:blipFill>
          <a:blip r:embed="rId5"/>
          <a:srcRect/>
          <a:stretch>
            <a:fillRect/>
          </a:stretch>
        </p:blipFill>
        <p:spPr bwMode="auto">
          <a:xfrm>
            <a:off x="9501188" y="6858000"/>
            <a:ext cx="304800" cy="304800"/>
          </a:xfrm>
          <a:prstGeom prst="rect">
            <a:avLst/>
          </a:prstGeom>
          <a:noFill/>
          <a:ln w="9525">
            <a:noFill/>
            <a:miter lim="800000"/>
            <a:headEnd/>
            <a:tailEnd/>
          </a:ln>
        </p:spPr>
      </p:pic>
    </p:spTree>
  </p:cSld>
  <p:clrMapOvr>
    <a:masterClrMapping/>
  </p:clrMapOvr>
  <p:transition>
    <p:diamond/>
  </p:transition>
  <p:timing>
    <p:tnLst>
      <p:par>
        <p:cTn id="1" dur="indefinite" restart="never" nodeType="tmRoot">
          <p:childTnLst>
            <p:seq concurrent="1" nextAc="seek">
              <p:cTn id="2" restart="whenNotActive" fill="hold" evtFilter="cancelBubble" nodeType="interactiveSeq">
                <p:stCondLst>
                  <p:cond evt="onClick" delay="0">
                    <p:tgtEl>
                      <p:spTgt spid="1229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6995" fill="hold"/>
                                        <p:tgtEl>
                                          <p:spTgt spid="12294"/>
                                        </p:tgtEl>
                                      </p:cBhvr>
                                    </p:cmd>
                                  </p:childTnLst>
                                </p:cTn>
                              </p:par>
                            </p:childTnLst>
                          </p:cTn>
                        </p:par>
                      </p:childTnLst>
                    </p:cTn>
                  </p:par>
                </p:childTnLst>
              </p:cTn>
              <p:nextCondLst>
                <p:cond evt="onClick" delay="0">
                  <p:tgtEl>
                    <p:spTgt spid="1229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229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sz="quarter"/>
          </p:nvPr>
        </p:nvSpPr>
        <p:spPr/>
        <p:txBody>
          <a:bodyPr/>
          <a:lstStyle/>
          <a:p>
            <a:pPr eaLnBrk="1" hangingPunct="1"/>
            <a:r>
              <a:rPr lang="en-US" smtClean="0"/>
              <a:t>DIE NEUEN GESCHÄFTE</a:t>
            </a:r>
          </a:p>
        </p:txBody>
      </p:sp>
      <p:pic>
        <p:nvPicPr>
          <p:cNvPr id="33794" name="Picture 3" descr="vo_flag"/>
          <p:cNvPicPr>
            <a:picLocks noGrp="1" noChangeAspect="1" noChangeArrowheads="1"/>
          </p:cNvPicPr>
          <p:nvPr>
            <p:ph sz="quarter" idx="1"/>
          </p:nvPr>
        </p:nvPicPr>
        <p:blipFill>
          <a:blip r:embed="rId2"/>
          <a:srcRect/>
          <a:stretch>
            <a:fillRect/>
          </a:stretch>
        </p:blipFill>
        <p:spPr>
          <a:xfrm>
            <a:off x="1157288" y="1752600"/>
            <a:ext cx="2741612" cy="2057400"/>
          </a:xfrm>
        </p:spPr>
      </p:pic>
      <p:pic>
        <p:nvPicPr>
          <p:cNvPr id="33795" name="Picture 4" descr="m7_12"/>
          <p:cNvPicPr>
            <a:picLocks noGrp="1" noChangeAspect="1" noChangeArrowheads="1"/>
          </p:cNvPicPr>
          <p:nvPr>
            <p:ph sz="quarter" idx="2"/>
          </p:nvPr>
        </p:nvPicPr>
        <p:blipFill>
          <a:blip r:embed="rId3"/>
          <a:srcRect/>
          <a:stretch>
            <a:fillRect/>
          </a:stretch>
        </p:blipFill>
        <p:spPr>
          <a:xfrm>
            <a:off x="5834063" y="1752600"/>
            <a:ext cx="1543050" cy="2057400"/>
          </a:xfrm>
        </p:spPr>
      </p:pic>
      <p:pic>
        <p:nvPicPr>
          <p:cNvPr id="33796" name="Picture 5" descr="m7_flag"/>
          <p:cNvPicPr>
            <a:picLocks noGrp="1" noChangeAspect="1" noChangeArrowheads="1"/>
          </p:cNvPicPr>
          <p:nvPr>
            <p:ph sz="quarter" idx="3"/>
          </p:nvPr>
        </p:nvPicPr>
        <p:blipFill>
          <a:blip r:embed="rId4"/>
          <a:srcRect/>
          <a:stretch>
            <a:fillRect/>
          </a:stretch>
        </p:blipFill>
        <p:spPr>
          <a:xfrm>
            <a:off x="1157288" y="3962400"/>
            <a:ext cx="2741612" cy="2057400"/>
          </a:xfrm>
        </p:spPr>
      </p:pic>
      <p:pic>
        <p:nvPicPr>
          <p:cNvPr id="33797" name="Picture 6" descr="m7_eld"/>
          <p:cNvPicPr>
            <a:picLocks noGrp="1" noChangeAspect="1" noChangeArrowheads="1"/>
          </p:cNvPicPr>
          <p:nvPr>
            <p:ph sz="quarter" idx="4"/>
          </p:nvPr>
        </p:nvPicPr>
        <p:blipFill>
          <a:blip r:embed="rId5"/>
          <a:srcRect/>
          <a:stretch>
            <a:fillRect/>
          </a:stretch>
        </p:blipFill>
        <p:spPr>
          <a:xfrm>
            <a:off x="5122863" y="3962400"/>
            <a:ext cx="2965450" cy="2057400"/>
          </a:xfrm>
        </p:spPr>
      </p:pic>
    </p:spTree>
  </p:cSld>
  <p:clrMapOvr>
    <a:masterClrMapping/>
  </p:clrMapOvr>
  <p:transition>
    <p:diamon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pPr eaLnBrk="1" hangingPunct="1"/>
            <a:r>
              <a:rPr lang="en-US" smtClean="0"/>
              <a:t>STADT DER SPORLER</a:t>
            </a:r>
            <a:endParaRPr lang="ru-RU" smtClean="0"/>
          </a:p>
        </p:txBody>
      </p:sp>
      <p:sp>
        <p:nvSpPr>
          <p:cNvPr id="34818" name="Rectangle 3"/>
          <p:cNvSpPr>
            <a:spLocks noGrp="1" noChangeArrowheads="1"/>
          </p:cNvSpPr>
          <p:nvPr>
            <p:ph type="body" sz="half" idx="3"/>
          </p:nvPr>
        </p:nvSpPr>
        <p:spPr/>
        <p:txBody>
          <a:bodyPr/>
          <a:lstStyle/>
          <a:p>
            <a:pPr eaLnBrk="1" hangingPunct="1"/>
            <a:r>
              <a:rPr lang="en-US" sz="2200" smtClean="0"/>
              <a:t>In Nowoaltaisk ist gut Sport entwickelt. Besonders viele Sportler sind im Werk “Altaiwagon”. Hier gibt es ein eigenes Stadion”Woschod”,wo kann man Fu</a:t>
            </a:r>
            <a:r>
              <a:rPr lang="el-GR" sz="2200" smtClean="0"/>
              <a:t>β</a:t>
            </a:r>
            <a:r>
              <a:rPr lang="en-US" sz="2200" smtClean="0"/>
              <a:t>ball,Eishockey spielen und Schlittschuh laufen.</a:t>
            </a:r>
            <a:endParaRPr lang="el-GR" sz="2200" smtClean="0"/>
          </a:p>
        </p:txBody>
      </p:sp>
      <p:pic>
        <p:nvPicPr>
          <p:cNvPr id="34819" name="Picture 4" descr="File0023"/>
          <p:cNvPicPr>
            <a:picLocks noGrp="1" noChangeAspect="1" noChangeArrowheads="1"/>
          </p:cNvPicPr>
          <p:nvPr>
            <p:ph sz="quarter" idx="1"/>
          </p:nvPr>
        </p:nvPicPr>
        <p:blipFill>
          <a:blip r:embed="rId3"/>
          <a:srcRect/>
          <a:stretch>
            <a:fillRect/>
          </a:stretch>
        </p:blipFill>
        <p:spPr>
          <a:xfrm>
            <a:off x="1811338" y="1752600"/>
            <a:ext cx="1433512" cy="2057400"/>
          </a:xfrm>
        </p:spPr>
      </p:pic>
      <p:pic>
        <p:nvPicPr>
          <p:cNvPr id="34820" name="Picture 5" descr="File0021"/>
          <p:cNvPicPr>
            <a:picLocks noGrp="1" noChangeAspect="1" noChangeArrowheads="1"/>
          </p:cNvPicPr>
          <p:nvPr>
            <p:ph sz="quarter" idx="2"/>
          </p:nvPr>
        </p:nvPicPr>
        <p:blipFill>
          <a:blip r:embed="rId4"/>
          <a:srcRect/>
          <a:stretch>
            <a:fillRect/>
          </a:stretch>
        </p:blipFill>
        <p:spPr>
          <a:xfrm>
            <a:off x="1790700" y="3962400"/>
            <a:ext cx="1476375" cy="2057400"/>
          </a:xfrm>
        </p:spPr>
      </p:pic>
      <p:pic>
        <p:nvPicPr>
          <p:cNvPr id="14342" name="Sviridov - Pushkin Metel.Wma">
            <a:hlinkClick r:id="" action="ppaction://media"/>
          </p:cNvPr>
          <p:cNvPicPr>
            <a:picLocks noRot="1" noChangeAspect="1" noChangeArrowheads="1"/>
          </p:cNvPicPr>
          <p:nvPr>
            <a:audioFile r:link="rId1"/>
          </p:nvPr>
        </p:nvPicPr>
        <p:blipFill>
          <a:blip r:embed="rId5"/>
          <a:srcRect/>
          <a:stretch>
            <a:fillRect/>
          </a:stretch>
        </p:blipFill>
        <p:spPr bwMode="auto">
          <a:xfrm>
            <a:off x="9358313" y="6553200"/>
            <a:ext cx="304800" cy="304800"/>
          </a:xfrm>
          <a:prstGeom prst="rect">
            <a:avLst/>
          </a:prstGeom>
          <a:noFill/>
          <a:ln w="9525">
            <a:noFill/>
            <a:miter lim="800000"/>
            <a:headEnd/>
            <a:tailEnd/>
          </a:ln>
        </p:spPr>
      </p:pic>
    </p:spTree>
  </p:cSld>
  <p:clrMapOvr>
    <a:masterClrMapping/>
  </p:clrMapOvr>
  <p:transition>
    <p:diamond/>
  </p:transition>
  <p:timing>
    <p:tnLst>
      <p:par>
        <p:cTn id="1" dur="indefinite" restart="never" nodeType="tmRoot">
          <p:childTnLst>
            <p:seq concurrent="1" nextAc="seek">
              <p:cTn id="2" restart="whenNotActive" fill="hold" evtFilter="cancelBubble" nodeType="interactiveSeq">
                <p:stCondLst>
                  <p:cond evt="onClick" delay="0">
                    <p:tgtEl>
                      <p:spTgt spid="1434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2396" fill="hold"/>
                                        <p:tgtEl>
                                          <p:spTgt spid="14342"/>
                                        </p:tgtEl>
                                      </p:cBhvr>
                                    </p:cmd>
                                  </p:childTnLst>
                                </p:cTn>
                              </p:par>
                            </p:childTnLst>
                          </p:cTn>
                        </p:par>
                      </p:childTnLst>
                    </p:cTn>
                  </p:par>
                </p:childTnLst>
              </p:cTn>
              <p:nextCondLst>
                <p:cond evt="onClick" delay="0">
                  <p:tgtEl>
                    <p:spTgt spid="14342"/>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434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sz="quarter"/>
          </p:nvPr>
        </p:nvSpPr>
        <p:spPr/>
        <p:txBody>
          <a:bodyPr/>
          <a:lstStyle/>
          <a:p>
            <a:pPr eaLnBrk="1" hangingPunct="1"/>
            <a:r>
              <a:rPr lang="en-US" smtClean="0"/>
              <a:t>DAS STADION ’’WOSCHOD”</a:t>
            </a:r>
            <a:endParaRPr lang="ru-RU" smtClean="0"/>
          </a:p>
        </p:txBody>
      </p:sp>
      <p:pic>
        <p:nvPicPr>
          <p:cNvPr id="35842" name="Picture 3" descr="vo_stad2"/>
          <p:cNvPicPr>
            <a:picLocks noGrp="1" noChangeAspect="1" noChangeArrowheads="1"/>
          </p:cNvPicPr>
          <p:nvPr>
            <p:ph sz="quarter" idx="1"/>
          </p:nvPr>
        </p:nvPicPr>
        <p:blipFill>
          <a:blip r:embed="rId2"/>
          <a:srcRect/>
          <a:stretch>
            <a:fillRect/>
          </a:stretch>
        </p:blipFill>
        <p:spPr>
          <a:xfrm>
            <a:off x="1157288" y="1752600"/>
            <a:ext cx="2741612" cy="2057400"/>
          </a:xfrm>
        </p:spPr>
      </p:pic>
      <p:pic>
        <p:nvPicPr>
          <p:cNvPr id="35843" name="Picture 4" descr="vo_stad"/>
          <p:cNvPicPr>
            <a:picLocks noGrp="1" noChangeAspect="1" noChangeArrowheads="1"/>
          </p:cNvPicPr>
          <p:nvPr>
            <p:ph sz="quarter" idx="2"/>
          </p:nvPr>
        </p:nvPicPr>
        <p:blipFill>
          <a:blip r:embed="rId3"/>
          <a:srcRect/>
          <a:stretch>
            <a:fillRect/>
          </a:stretch>
        </p:blipFill>
        <p:spPr>
          <a:xfrm>
            <a:off x="5233988" y="1752600"/>
            <a:ext cx="2741612" cy="2057400"/>
          </a:xfrm>
        </p:spPr>
      </p:pic>
      <p:pic>
        <p:nvPicPr>
          <p:cNvPr id="35844" name="Picture 5" descr="vo_stad3"/>
          <p:cNvPicPr>
            <a:picLocks noGrp="1" noChangeAspect="1" noChangeArrowheads="1"/>
          </p:cNvPicPr>
          <p:nvPr>
            <p:ph sz="quarter" idx="3"/>
          </p:nvPr>
        </p:nvPicPr>
        <p:blipFill>
          <a:blip r:embed="rId4"/>
          <a:srcRect/>
          <a:stretch>
            <a:fillRect/>
          </a:stretch>
        </p:blipFill>
        <p:spPr>
          <a:xfrm>
            <a:off x="1157288" y="3962400"/>
            <a:ext cx="2741612" cy="2057400"/>
          </a:xfrm>
        </p:spPr>
      </p:pic>
      <p:pic>
        <p:nvPicPr>
          <p:cNvPr id="35845" name="Picture 6" descr="vo_stad5"/>
          <p:cNvPicPr>
            <a:picLocks noGrp="1" noChangeAspect="1" noChangeArrowheads="1"/>
          </p:cNvPicPr>
          <p:nvPr>
            <p:ph sz="quarter" idx="4"/>
          </p:nvPr>
        </p:nvPicPr>
        <p:blipFill>
          <a:blip r:embed="rId5"/>
          <a:srcRect/>
          <a:stretch>
            <a:fillRect/>
          </a:stretch>
        </p:blipFill>
        <p:spPr>
          <a:xfrm>
            <a:off x="5233988" y="3962400"/>
            <a:ext cx="2741612" cy="2057400"/>
          </a:xfrm>
        </p:spPr>
      </p:pic>
    </p:spTree>
  </p:cSld>
  <p:clrMapOvr>
    <a:masterClrMapping/>
  </p:clrMapOvr>
  <p:transition>
    <p:diamon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pPr eaLnBrk="1" hangingPunct="1"/>
            <a:r>
              <a:rPr lang="en-US" smtClean="0"/>
              <a:t>DIE NEUEN GESCHÄFTE</a:t>
            </a:r>
          </a:p>
        </p:txBody>
      </p:sp>
      <p:sp>
        <p:nvSpPr>
          <p:cNvPr id="36866" name="Rectangle 3"/>
          <p:cNvSpPr>
            <a:spLocks noGrp="1" noChangeArrowheads="1"/>
          </p:cNvSpPr>
          <p:nvPr>
            <p:ph type="body" sz="half" idx="3"/>
          </p:nvPr>
        </p:nvSpPr>
        <p:spPr/>
        <p:txBody>
          <a:bodyPr/>
          <a:lstStyle/>
          <a:p>
            <a:pPr eaLnBrk="1" hangingPunct="1"/>
            <a:r>
              <a:rPr lang="en-US" sz="2600" smtClean="0"/>
              <a:t>In Nowoaltaisk baut man viel. Hier sehen wir neue moderne Geschäfte “Eldorado” und “Die Welt der Lebensmittel”. Diese Gebäude schmücken unsere Stadt.</a:t>
            </a:r>
          </a:p>
        </p:txBody>
      </p:sp>
      <p:pic>
        <p:nvPicPr>
          <p:cNvPr id="36867" name="Picture 4" descr="File0028"/>
          <p:cNvPicPr>
            <a:picLocks noGrp="1" noChangeAspect="1" noChangeArrowheads="1"/>
          </p:cNvPicPr>
          <p:nvPr>
            <p:ph sz="quarter" idx="1"/>
          </p:nvPr>
        </p:nvPicPr>
        <p:blipFill>
          <a:blip r:embed="rId3"/>
          <a:srcRect/>
          <a:stretch>
            <a:fillRect/>
          </a:stretch>
        </p:blipFill>
        <p:spPr>
          <a:xfrm>
            <a:off x="1771650" y="1752600"/>
            <a:ext cx="1512888" cy="2057400"/>
          </a:xfrm>
        </p:spPr>
      </p:pic>
      <p:pic>
        <p:nvPicPr>
          <p:cNvPr id="36868" name="Picture 5" descr="File0029"/>
          <p:cNvPicPr>
            <a:picLocks noGrp="1" noChangeAspect="1" noChangeArrowheads="1"/>
          </p:cNvPicPr>
          <p:nvPr>
            <p:ph sz="quarter" idx="2"/>
          </p:nvPr>
        </p:nvPicPr>
        <p:blipFill>
          <a:blip r:embed="rId4"/>
          <a:srcRect/>
          <a:stretch>
            <a:fillRect/>
          </a:stretch>
        </p:blipFill>
        <p:spPr>
          <a:xfrm>
            <a:off x="5843588" y="1752600"/>
            <a:ext cx="1522412" cy="2057400"/>
          </a:xfrm>
        </p:spPr>
      </p:pic>
      <p:pic>
        <p:nvPicPr>
          <p:cNvPr id="16390" name="Klassic 1.Mp3">
            <a:hlinkClick r:id="" action="ppaction://media"/>
          </p:cNvPr>
          <p:cNvPicPr>
            <a:picLocks noRot="1" noChangeAspect="1" noChangeArrowheads="1"/>
          </p:cNvPicPr>
          <p:nvPr>
            <a:audioFile r:link="rId1"/>
          </p:nvPr>
        </p:nvPicPr>
        <p:blipFill>
          <a:blip r:embed="rId5"/>
          <a:srcRect/>
          <a:stretch>
            <a:fillRect/>
          </a:stretch>
        </p:blipFill>
        <p:spPr bwMode="auto">
          <a:xfrm>
            <a:off x="9429750" y="6553200"/>
            <a:ext cx="304800" cy="304800"/>
          </a:xfrm>
          <a:prstGeom prst="rect">
            <a:avLst/>
          </a:prstGeom>
          <a:noFill/>
          <a:ln w="9525">
            <a:noFill/>
            <a:miter lim="800000"/>
            <a:headEnd/>
            <a:tailEnd/>
          </a:ln>
        </p:spPr>
      </p:pic>
    </p:spTree>
  </p:cSld>
  <p:clrMapOvr>
    <a:masterClrMapping/>
  </p:clrMapOvr>
  <p:transition>
    <p:diamond/>
  </p:transition>
  <p:timing>
    <p:tnLst>
      <p:par>
        <p:cTn id="1" dur="indefinite" restart="never" nodeType="tmRoot">
          <p:childTnLst>
            <p:seq concurrent="1" nextAc="seek">
              <p:cTn id="2" restart="whenNotActive" fill="hold" evtFilter="cancelBubble" nodeType="interactiveSeq">
                <p:stCondLst>
                  <p:cond evt="onClick" delay="0">
                    <p:tgtEl>
                      <p:spTgt spid="1639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10732" fill="hold"/>
                                        <p:tgtEl>
                                          <p:spTgt spid="16390"/>
                                        </p:tgtEl>
                                      </p:cBhvr>
                                    </p:cmd>
                                  </p:childTnLst>
                                </p:cTn>
                              </p:par>
                            </p:childTnLst>
                          </p:cTn>
                        </p:par>
                      </p:childTnLst>
                    </p:cTn>
                  </p:par>
                </p:childTnLst>
              </p:cTn>
              <p:nextCondLst>
                <p:cond evt="onClick" delay="0">
                  <p:tgtEl>
                    <p:spTgt spid="16390"/>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6390"/>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pPr eaLnBrk="1" hangingPunct="1"/>
            <a:r>
              <a:rPr lang="en-US" sz="3400" smtClean="0"/>
              <a:t>SPAZIERGANG DURCH NOWOALTAISK</a:t>
            </a:r>
            <a:endParaRPr lang="ru-RU" sz="3400" smtClean="0"/>
          </a:p>
        </p:txBody>
      </p:sp>
      <p:sp>
        <p:nvSpPr>
          <p:cNvPr id="37890" name="Rectangle 3"/>
          <p:cNvSpPr>
            <a:spLocks noGrp="1" noChangeArrowheads="1"/>
          </p:cNvSpPr>
          <p:nvPr>
            <p:ph type="body" sz="half" idx="3"/>
          </p:nvPr>
        </p:nvSpPr>
        <p:spPr/>
        <p:txBody>
          <a:bodyPr/>
          <a:lstStyle/>
          <a:p>
            <a:pPr eaLnBrk="1" hangingPunct="1"/>
            <a:r>
              <a:rPr lang="en-US" sz="2600" smtClean="0"/>
              <a:t>So sieht Nowoaltaisk jetzt aus. Solche Häuser schmücken unsere Stadt.</a:t>
            </a:r>
          </a:p>
        </p:txBody>
      </p:sp>
      <p:pic>
        <p:nvPicPr>
          <p:cNvPr id="37891" name="Picture 4" descr="File0039"/>
          <p:cNvPicPr>
            <a:picLocks noGrp="1" noChangeAspect="1" noChangeArrowheads="1"/>
          </p:cNvPicPr>
          <p:nvPr>
            <p:ph sz="quarter" idx="1"/>
          </p:nvPr>
        </p:nvPicPr>
        <p:blipFill>
          <a:blip r:embed="rId3"/>
          <a:srcRect/>
          <a:stretch>
            <a:fillRect/>
          </a:stretch>
        </p:blipFill>
        <p:spPr>
          <a:xfrm>
            <a:off x="1008063" y="1752600"/>
            <a:ext cx="3041650" cy="2057400"/>
          </a:xfrm>
        </p:spPr>
      </p:pic>
      <p:pic>
        <p:nvPicPr>
          <p:cNvPr id="37892" name="Picture 5" descr="File0027"/>
          <p:cNvPicPr>
            <a:picLocks noGrp="1" noChangeAspect="1" noChangeArrowheads="1"/>
          </p:cNvPicPr>
          <p:nvPr>
            <p:ph sz="quarter" idx="2"/>
          </p:nvPr>
        </p:nvPicPr>
        <p:blipFill>
          <a:blip r:embed="rId4"/>
          <a:srcRect/>
          <a:stretch>
            <a:fillRect/>
          </a:stretch>
        </p:blipFill>
        <p:spPr>
          <a:xfrm>
            <a:off x="5895975" y="1752600"/>
            <a:ext cx="1419225" cy="2057400"/>
          </a:xfrm>
        </p:spPr>
      </p:pic>
      <p:pic>
        <p:nvPicPr>
          <p:cNvPr id="17414" name="TRACK1~3.MP3">
            <a:hlinkClick r:id="" action="ppaction://media"/>
          </p:cNvPr>
          <p:cNvPicPr>
            <a:picLocks noRot="1" noChangeAspect="1" noChangeArrowheads="1"/>
          </p:cNvPicPr>
          <p:nvPr>
            <a:audioFile r:link="rId1"/>
          </p:nvPr>
        </p:nvPicPr>
        <p:blipFill>
          <a:blip r:embed="rId5"/>
          <a:srcRect/>
          <a:stretch>
            <a:fillRect/>
          </a:stretch>
        </p:blipFill>
        <p:spPr bwMode="auto">
          <a:xfrm>
            <a:off x="9429750" y="6553200"/>
            <a:ext cx="304800" cy="304800"/>
          </a:xfrm>
          <a:prstGeom prst="rect">
            <a:avLst/>
          </a:prstGeom>
          <a:noFill/>
          <a:ln w="9525">
            <a:noFill/>
            <a:miter lim="800000"/>
            <a:headEnd/>
            <a:tailEnd/>
          </a:ln>
        </p:spPr>
      </p:pic>
    </p:spTree>
  </p:cSld>
  <p:clrMapOvr>
    <a:masterClrMapping/>
  </p:clrMapOvr>
  <p:transition>
    <p:diamond/>
  </p:transition>
  <p:timing>
    <p:tnLst>
      <p:par>
        <p:cTn id="1" dur="indefinite" restart="never" nodeType="tmRoot">
          <p:childTnLst>
            <p:seq concurrent="1" nextAc="seek">
              <p:cTn id="2" restart="whenNotActive" fill="hold" evtFilter="cancelBubble" nodeType="interactiveSeq">
                <p:stCondLst>
                  <p:cond evt="onClick" delay="0">
                    <p:tgtEl>
                      <p:spTgt spid="1741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7706" fill="hold"/>
                                        <p:tgtEl>
                                          <p:spTgt spid="17414"/>
                                        </p:tgtEl>
                                      </p:cBhvr>
                                    </p:cmd>
                                  </p:childTnLst>
                                </p:cTn>
                              </p:par>
                            </p:childTnLst>
                          </p:cTn>
                        </p:par>
                      </p:childTnLst>
                    </p:cTn>
                  </p:par>
                </p:childTnLst>
              </p:cTn>
              <p:nextCondLst>
                <p:cond evt="onClick" delay="0">
                  <p:tgtEl>
                    <p:spTgt spid="1741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741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sz="quarter"/>
          </p:nvPr>
        </p:nvSpPr>
        <p:spPr/>
        <p:txBody>
          <a:bodyPr/>
          <a:lstStyle/>
          <a:p>
            <a:pPr eaLnBrk="1" hangingPunct="1"/>
            <a:r>
              <a:rPr lang="en-US" sz="3400" smtClean="0"/>
              <a:t>DIE KINDER DER STADT SIND UNSERE ZUKUNFT</a:t>
            </a:r>
            <a:endParaRPr lang="ru-RU" sz="3400" smtClean="0"/>
          </a:p>
        </p:txBody>
      </p:sp>
      <p:pic>
        <p:nvPicPr>
          <p:cNvPr id="38914" name="Picture 3" descr="File0013"/>
          <p:cNvPicPr>
            <a:picLocks noGrp="1" noChangeAspect="1" noChangeArrowheads="1"/>
          </p:cNvPicPr>
          <p:nvPr>
            <p:ph sz="quarter" idx="1"/>
          </p:nvPr>
        </p:nvPicPr>
        <p:blipFill>
          <a:blip r:embed="rId3"/>
          <a:srcRect/>
          <a:stretch>
            <a:fillRect/>
          </a:stretch>
        </p:blipFill>
        <p:spPr>
          <a:xfrm>
            <a:off x="1831975" y="1752600"/>
            <a:ext cx="1393825" cy="2057400"/>
          </a:xfrm>
        </p:spPr>
      </p:pic>
      <p:pic>
        <p:nvPicPr>
          <p:cNvPr id="38915" name="Picture 4" descr="File0015"/>
          <p:cNvPicPr>
            <a:picLocks noGrp="1" noChangeAspect="1" noChangeArrowheads="1"/>
          </p:cNvPicPr>
          <p:nvPr>
            <p:ph sz="quarter" idx="2"/>
          </p:nvPr>
        </p:nvPicPr>
        <p:blipFill>
          <a:blip r:embed="rId4"/>
          <a:srcRect/>
          <a:stretch>
            <a:fillRect/>
          </a:stretch>
        </p:blipFill>
        <p:spPr>
          <a:xfrm>
            <a:off x="5888038" y="1752600"/>
            <a:ext cx="1433512" cy="2057400"/>
          </a:xfrm>
        </p:spPr>
      </p:pic>
      <p:pic>
        <p:nvPicPr>
          <p:cNvPr id="38916" name="Picture 5" descr="File0050"/>
          <p:cNvPicPr>
            <a:picLocks noGrp="1" noChangeAspect="1" noChangeArrowheads="1"/>
          </p:cNvPicPr>
          <p:nvPr>
            <p:ph sz="quarter" idx="3"/>
          </p:nvPr>
        </p:nvPicPr>
        <p:blipFill>
          <a:blip r:embed="rId5"/>
          <a:srcRect/>
          <a:stretch>
            <a:fillRect/>
          </a:stretch>
        </p:blipFill>
        <p:spPr>
          <a:xfrm>
            <a:off x="1001713" y="3962400"/>
            <a:ext cx="3052762" cy="2057400"/>
          </a:xfrm>
        </p:spPr>
      </p:pic>
      <p:pic>
        <p:nvPicPr>
          <p:cNvPr id="38917" name="Picture 6" descr="File0049"/>
          <p:cNvPicPr>
            <a:picLocks noGrp="1" noChangeAspect="1" noChangeArrowheads="1"/>
          </p:cNvPicPr>
          <p:nvPr>
            <p:ph sz="quarter" idx="4"/>
          </p:nvPr>
        </p:nvPicPr>
        <p:blipFill>
          <a:blip r:embed="rId6"/>
          <a:srcRect/>
          <a:stretch>
            <a:fillRect/>
          </a:stretch>
        </p:blipFill>
        <p:spPr>
          <a:xfrm>
            <a:off x="5032375" y="3962400"/>
            <a:ext cx="3146425" cy="2057400"/>
          </a:xfrm>
        </p:spPr>
      </p:pic>
      <p:pic>
        <p:nvPicPr>
          <p:cNvPr id="18439" name="11 Дорожка 11.wma">
            <a:hlinkClick r:id="" action="ppaction://media"/>
          </p:cNvPr>
          <p:cNvPicPr>
            <a:picLocks noRot="1" noChangeAspect="1" noChangeArrowheads="1"/>
          </p:cNvPicPr>
          <p:nvPr>
            <a:audioFile r:link="rId1"/>
          </p:nvPr>
        </p:nvPicPr>
        <p:blipFill>
          <a:blip r:embed="rId7"/>
          <a:srcRect/>
          <a:stretch>
            <a:fillRect/>
          </a:stretch>
        </p:blipFill>
        <p:spPr bwMode="auto">
          <a:xfrm>
            <a:off x="9144000" y="6553200"/>
            <a:ext cx="304800" cy="304800"/>
          </a:xfrm>
          <a:prstGeom prst="rect">
            <a:avLst/>
          </a:prstGeom>
          <a:noFill/>
          <a:ln w="9525">
            <a:noFill/>
            <a:miter lim="800000"/>
            <a:headEnd/>
            <a:tailEnd/>
          </a:ln>
        </p:spPr>
      </p:pic>
    </p:spTree>
  </p:cSld>
  <p:clrMapOvr>
    <a:masterClrMapping/>
  </p:clrMapOvr>
  <p:transition>
    <p:diamond/>
  </p:transition>
  <p:timing>
    <p:tnLst>
      <p:par>
        <p:cTn id="1" dur="indefinite" restart="never" nodeType="tmRoot">
          <p:childTnLst>
            <p:seq concurrent="1" nextAc="seek">
              <p:cTn id="2" restart="whenNotActive" fill="hold" evtFilter="cancelBubble" nodeType="interactiveSeq">
                <p:stCondLst>
                  <p:cond evt="onClick" delay="0">
                    <p:tgtEl>
                      <p:spTgt spid="1843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11546" fill="hold"/>
                                        <p:tgtEl>
                                          <p:spTgt spid="18439"/>
                                        </p:tgtEl>
                                      </p:cBhvr>
                                    </p:cmd>
                                  </p:childTnLst>
                                </p:cTn>
                              </p:par>
                            </p:childTnLst>
                          </p:cTn>
                        </p:par>
                      </p:childTnLst>
                    </p:cTn>
                  </p:par>
                </p:childTnLst>
              </p:cTn>
              <p:nextCondLst>
                <p:cond evt="onClick" delay="0">
                  <p:tgtEl>
                    <p:spTgt spid="18439"/>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8439"/>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pPr eaLnBrk="1" hangingPunct="1"/>
            <a:r>
              <a:rPr lang="en-US" sz="3400" smtClean="0"/>
              <a:t>NOWOALTAISK IST IMMER JUNG</a:t>
            </a:r>
            <a:endParaRPr lang="ru-RU" sz="3400" smtClean="0"/>
          </a:p>
        </p:txBody>
      </p:sp>
      <p:sp>
        <p:nvSpPr>
          <p:cNvPr id="39938" name="Rectangle 3"/>
          <p:cNvSpPr>
            <a:spLocks noGrp="1" noChangeArrowheads="1"/>
          </p:cNvSpPr>
          <p:nvPr>
            <p:ph type="body" sz="half" idx="3"/>
          </p:nvPr>
        </p:nvSpPr>
        <p:spPr/>
        <p:txBody>
          <a:bodyPr/>
          <a:lstStyle/>
          <a:p>
            <a:pPr eaLnBrk="1" hangingPunct="1"/>
            <a:r>
              <a:rPr lang="en-US" sz="2600" smtClean="0"/>
              <a:t>So schön sieht unsere Stadt in verschiedenen Jahreszeiten aus.Immer jung und schön ist Nowoaltaisk.</a:t>
            </a:r>
          </a:p>
        </p:txBody>
      </p:sp>
      <p:pic>
        <p:nvPicPr>
          <p:cNvPr id="39939" name="Picture 4" descr="File0011"/>
          <p:cNvPicPr>
            <a:picLocks noGrp="1" noChangeAspect="1" noChangeArrowheads="1"/>
          </p:cNvPicPr>
          <p:nvPr>
            <p:ph sz="quarter" idx="1"/>
          </p:nvPr>
        </p:nvPicPr>
        <p:blipFill>
          <a:blip r:embed="rId3"/>
          <a:srcRect/>
          <a:stretch>
            <a:fillRect/>
          </a:stretch>
        </p:blipFill>
        <p:spPr>
          <a:xfrm>
            <a:off x="1844675" y="1752600"/>
            <a:ext cx="1368425" cy="2057400"/>
          </a:xfrm>
        </p:spPr>
      </p:pic>
      <p:pic>
        <p:nvPicPr>
          <p:cNvPr id="39940" name="Picture 5" descr="File0009"/>
          <p:cNvPicPr>
            <a:picLocks noGrp="1" noChangeAspect="1" noChangeArrowheads="1"/>
          </p:cNvPicPr>
          <p:nvPr>
            <p:ph sz="quarter" idx="2"/>
          </p:nvPr>
        </p:nvPicPr>
        <p:blipFill>
          <a:blip r:embed="rId4"/>
          <a:srcRect/>
          <a:stretch>
            <a:fillRect/>
          </a:stretch>
        </p:blipFill>
        <p:spPr>
          <a:xfrm>
            <a:off x="1825625" y="3962400"/>
            <a:ext cx="1406525" cy="2057400"/>
          </a:xfrm>
        </p:spPr>
      </p:pic>
      <p:pic>
        <p:nvPicPr>
          <p:cNvPr id="19462" name="И. Крутой - Нежность.wav">
            <a:hlinkClick r:id="" action="ppaction://media"/>
          </p:cNvPr>
          <p:cNvPicPr>
            <a:picLocks noRot="1" noChangeAspect="1" noChangeArrowheads="1"/>
          </p:cNvPicPr>
          <p:nvPr>
            <a:audioFile r:link="rId1"/>
          </p:nvPr>
        </p:nvPicPr>
        <p:blipFill>
          <a:blip r:embed="rId5"/>
          <a:srcRect/>
          <a:stretch>
            <a:fillRect/>
          </a:stretch>
        </p:blipFill>
        <p:spPr bwMode="auto">
          <a:xfrm>
            <a:off x="9429750" y="6553200"/>
            <a:ext cx="304800" cy="304800"/>
          </a:xfrm>
          <a:prstGeom prst="rect">
            <a:avLst/>
          </a:prstGeom>
          <a:noFill/>
          <a:ln w="9525">
            <a:noFill/>
            <a:miter lim="800000"/>
            <a:headEnd/>
            <a:tailEnd/>
          </a:ln>
        </p:spPr>
      </p:pic>
    </p:spTree>
  </p:cSld>
  <p:clrMapOvr>
    <a:masterClrMapping/>
  </p:clrMapOvr>
  <p:transition>
    <p:diamond/>
  </p:transition>
  <p:timing>
    <p:tnLst>
      <p:par>
        <p:cTn id="1" dur="indefinite" restart="never" nodeType="tmRoot">
          <p:childTnLst>
            <p:seq concurrent="1" nextAc="seek">
              <p:cTn id="2" restart="whenNotActive" fill="hold" evtFilter="cancelBubble" nodeType="interactiveSeq">
                <p:stCondLst>
                  <p:cond evt="onClick" delay="0">
                    <p:tgtEl>
                      <p:spTgt spid="1946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9000" fill="hold"/>
                                        <p:tgtEl>
                                          <p:spTgt spid="19462"/>
                                        </p:tgtEl>
                                      </p:cBhvr>
                                    </p:cmd>
                                  </p:childTnLst>
                                </p:cTn>
                              </p:par>
                            </p:childTnLst>
                          </p:cTn>
                        </p:par>
                      </p:childTnLst>
                    </p:cTn>
                  </p:par>
                </p:childTnLst>
              </p:cTn>
              <p:nextCondLst>
                <p:cond evt="onClick" delay="0">
                  <p:tgtEl>
                    <p:spTgt spid="19462"/>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946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Заголовок 1"/>
          <p:cNvSpPr>
            <a:spLocks noGrp="1"/>
          </p:cNvSpPr>
          <p:nvPr>
            <p:ph type="title"/>
          </p:nvPr>
        </p:nvSpPr>
        <p:spPr/>
        <p:txBody>
          <a:bodyPr/>
          <a:lstStyle/>
          <a:p>
            <a:pPr eaLnBrk="1" hangingPunct="1"/>
            <a:r>
              <a:rPr lang="ru-RU" smtClean="0"/>
              <a:t>                  ХОД УРОКА</a:t>
            </a:r>
          </a:p>
        </p:txBody>
      </p:sp>
      <p:sp>
        <p:nvSpPr>
          <p:cNvPr id="21506" name="Содержимое 2"/>
          <p:cNvSpPr>
            <a:spLocks noGrp="1"/>
          </p:cNvSpPr>
          <p:nvPr>
            <p:ph idx="1"/>
          </p:nvPr>
        </p:nvSpPr>
        <p:spPr/>
        <p:txBody>
          <a:bodyPr/>
          <a:lstStyle/>
          <a:p>
            <a:pPr eaLnBrk="1" hangingPunct="1"/>
            <a:r>
              <a:rPr lang="ru-RU" smtClean="0"/>
              <a:t>1.Организационный момент</a:t>
            </a:r>
          </a:p>
          <a:p>
            <a:pPr eaLnBrk="1" hangingPunct="1"/>
            <a:r>
              <a:rPr lang="ru-RU" smtClean="0"/>
              <a:t>2.Беседа о нашей Родине</a:t>
            </a:r>
          </a:p>
          <a:p>
            <a:pPr eaLnBrk="1" hangingPunct="1"/>
            <a:r>
              <a:rPr lang="ru-RU" smtClean="0"/>
              <a:t>3.Организация работы со слайд-фильмом «Экскурсия  по Новоалтайску и Барнаулу»</a:t>
            </a:r>
          </a:p>
          <a:p>
            <a:pPr eaLnBrk="1" hangingPunct="1"/>
            <a:r>
              <a:rPr lang="ru-RU" smtClean="0"/>
              <a:t>4.Проведение викторины  »Знатоки         истории»</a:t>
            </a:r>
          </a:p>
          <a:p>
            <a:pPr eaLnBrk="1" hangingPunct="1"/>
            <a:r>
              <a:rPr lang="ru-RU" smtClean="0"/>
              <a:t>5.Просмотр видеофильма о Новоалтайске</a:t>
            </a:r>
          </a:p>
          <a:p>
            <a:pPr eaLnBrk="1" hangingPunct="1"/>
            <a:r>
              <a:rPr lang="ru-RU" smtClean="0"/>
              <a:t>6.Подведение итогов урока</a:t>
            </a:r>
          </a:p>
        </p:txBody>
      </p:sp>
    </p:spTree>
  </p:cSld>
  <p:clrMapOvr>
    <a:masterClrMapping/>
  </p:clrMapOvr>
  <p:transition>
    <p:diamon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sz="quarter"/>
          </p:nvPr>
        </p:nvSpPr>
        <p:spPr/>
        <p:txBody>
          <a:bodyPr/>
          <a:lstStyle/>
          <a:p>
            <a:pPr eaLnBrk="1" hangingPunct="1"/>
            <a:r>
              <a:rPr lang="en-US" sz="3400" smtClean="0"/>
              <a:t>DIE LANDSCHAFTEN VON NOWOALTAISK</a:t>
            </a:r>
            <a:endParaRPr lang="ru-RU" sz="3400" smtClean="0"/>
          </a:p>
        </p:txBody>
      </p:sp>
      <p:pic>
        <p:nvPicPr>
          <p:cNvPr id="40962" name="Picture 3" descr="vel_v4"/>
          <p:cNvPicPr>
            <a:picLocks noGrp="1" noChangeAspect="1" noChangeArrowheads="1"/>
          </p:cNvPicPr>
          <p:nvPr>
            <p:ph sz="quarter" idx="1"/>
          </p:nvPr>
        </p:nvPicPr>
        <p:blipFill>
          <a:blip r:embed="rId2"/>
          <a:srcRect/>
          <a:stretch>
            <a:fillRect/>
          </a:stretch>
        </p:blipFill>
        <p:spPr>
          <a:xfrm>
            <a:off x="1157288" y="1752600"/>
            <a:ext cx="2741612" cy="2057400"/>
          </a:xfrm>
        </p:spPr>
      </p:pic>
      <p:pic>
        <p:nvPicPr>
          <p:cNvPr id="40963" name="Picture 4" descr="nc_park"/>
          <p:cNvPicPr>
            <a:picLocks noGrp="1" noChangeAspect="1" noChangeArrowheads="1"/>
          </p:cNvPicPr>
          <p:nvPr>
            <p:ph sz="quarter" idx="3"/>
          </p:nvPr>
        </p:nvPicPr>
        <p:blipFill>
          <a:blip r:embed="rId3"/>
          <a:srcRect/>
          <a:stretch>
            <a:fillRect/>
          </a:stretch>
        </p:blipFill>
        <p:spPr>
          <a:xfrm>
            <a:off x="1157288" y="3962400"/>
            <a:ext cx="2741612" cy="2057400"/>
          </a:xfrm>
          <a:noFill/>
        </p:spPr>
      </p:pic>
      <p:pic>
        <p:nvPicPr>
          <p:cNvPr id="40964" name="Picture 5" descr="nc_park3"/>
          <p:cNvPicPr>
            <a:picLocks noGrp="1" noChangeAspect="1" noChangeArrowheads="1"/>
          </p:cNvPicPr>
          <p:nvPr>
            <p:ph sz="quarter" idx="2"/>
          </p:nvPr>
        </p:nvPicPr>
        <p:blipFill>
          <a:blip r:embed="rId4"/>
          <a:srcRect/>
          <a:stretch>
            <a:fillRect/>
          </a:stretch>
        </p:blipFill>
        <p:spPr>
          <a:xfrm>
            <a:off x="5233988" y="1752600"/>
            <a:ext cx="2741612" cy="2057400"/>
          </a:xfrm>
        </p:spPr>
      </p:pic>
      <p:pic>
        <p:nvPicPr>
          <p:cNvPr id="40965" name="Picture 6" descr="ras_v1"/>
          <p:cNvPicPr>
            <a:picLocks noGrp="1" noChangeAspect="1" noChangeArrowheads="1"/>
          </p:cNvPicPr>
          <p:nvPr>
            <p:ph sz="quarter" idx="4"/>
          </p:nvPr>
        </p:nvPicPr>
        <p:blipFill>
          <a:blip r:embed="rId5"/>
          <a:srcRect/>
          <a:stretch>
            <a:fillRect/>
          </a:stretch>
        </p:blipFill>
        <p:spPr>
          <a:xfrm>
            <a:off x="5046663" y="3962400"/>
            <a:ext cx="3117850" cy="2057400"/>
          </a:xfrm>
        </p:spPr>
      </p:pic>
    </p:spTree>
  </p:cSld>
  <p:clrMapOvr>
    <a:masterClrMapping/>
  </p:clrMapOvr>
  <p:transition>
    <p:diamon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sz="quarter"/>
          </p:nvPr>
        </p:nvSpPr>
        <p:spPr/>
        <p:txBody>
          <a:bodyPr/>
          <a:lstStyle/>
          <a:p>
            <a:pPr eaLnBrk="1" hangingPunct="1"/>
            <a:r>
              <a:rPr lang="en-US" sz="3400" smtClean="0">
                <a:solidFill>
                  <a:schemeClr val="accent2"/>
                </a:solidFill>
              </a:rPr>
              <a:t>WILLKOMMEN IN NOWOALTAISK!</a:t>
            </a:r>
            <a:endParaRPr lang="ru-RU" sz="3400" smtClean="0">
              <a:solidFill>
                <a:schemeClr val="accent2"/>
              </a:solidFill>
            </a:endParaRPr>
          </a:p>
        </p:txBody>
      </p:sp>
      <p:pic>
        <p:nvPicPr>
          <p:cNvPr id="41986" name="Picture 3" descr="File0043"/>
          <p:cNvPicPr>
            <a:picLocks noGrp="1" noChangeAspect="1" noChangeArrowheads="1"/>
          </p:cNvPicPr>
          <p:nvPr>
            <p:ph sz="quarter" idx="1"/>
          </p:nvPr>
        </p:nvPicPr>
        <p:blipFill>
          <a:blip r:embed="rId3"/>
          <a:srcRect/>
          <a:stretch>
            <a:fillRect/>
          </a:stretch>
        </p:blipFill>
        <p:spPr>
          <a:xfrm>
            <a:off x="1038225" y="1752600"/>
            <a:ext cx="2979738" cy="2057400"/>
          </a:xfrm>
        </p:spPr>
      </p:pic>
      <p:pic>
        <p:nvPicPr>
          <p:cNvPr id="41987" name="Picture 4" descr="File0020"/>
          <p:cNvPicPr>
            <a:picLocks noGrp="1" noChangeAspect="1" noChangeArrowheads="1"/>
          </p:cNvPicPr>
          <p:nvPr>
            <p:ph sz="quarter" idx="2"/>
          </p:nvPr>
        </p:nvPicPr>
        <p:blipFill>
          <a:blip r:embed="rId4"/>
          <a:srcRect/>
          <a:stretch>
            <a:fillRect/>
          </a:stretch>
        </p:blipFill>
        <p:spPr>
          <a:xfrm>
            <a:off x="4643438" y="1803400"/>
            <a:ext cx="3924300" cy="1954213"/>
          </a:xfrm>
        </p:spPr>
      </p:pic>
      <p:pic>
        <p:nvPicPr>
          <p:cNvPr id="41988" name="Picture 5" descr="File0037"/>
          <p:cNvPicPr>
            <a:picLocks noGrp="1" noChangeAspect="1" noChangeArrowheads="1"/>
          </p:cNvPicPr>
          <p:nvPr>
            <p:ph sz="quarter" idx="3"/>
          </p:nvPr>
        </p:nvPicPr>
        <p:blipFill>
          <a:blip r:embed="rId5"/>
          <a:srcRect/>
          <a:stretch>
            <a:fillRect/>
          </a:stretch>
        </p:blipFill>
        <p:spPr>
          <a:xfrm>
            <a:off x="1792288" y="3962400"/>
            <a:ext cx="1471612" cy="2057400"/>
          </a:xfrm>
        </p:spPr>
      </p:pic>
      <p:pic>
        <p:nvPicPr>
          <p:cNvPr id="41989" name="Picture 6" descr="GLOBE"/>
          <p:cNvPicPr>
            <a:picLocks noGrp="1" noChangeAspect="1" noChangeArrowheads="1" noCrop="1"/>
          </p:cNvPicPr>
          <p:nvPr>
            <p:ph sz="quarter" idx="4"/>
          </p:nvPr>
        </p:nvPicPr>
        <p:blipFill>
          <a:blip r:embed="rId6"/>
          <a:srcRect/>
          <a:stretch>
            <a:fillRect/>
          </a:stretch>
        </p:blipFill>
        <p:spPr>
          <a:xfrm>
            <a:off x="6067425" y="4491038"/>
            <a:ext cx="1076325" cy="1000125"/>
          </a:xfrm>
        </p:spPr>
      </p:pic>
      <p:pic>
        <p:nvPicPr>
          <p:cNvPr id="21511" name="И. Крутой - Песня о друге.wav">
            <a:hlinkClick r:id="" action="ppaction://media"/>
          </p:cNvPr>
          <p:cNvPicPr>
            <a:picLocks noRot="1" noChangeAspect="1" noChangeArrowheads="1"/>
          </p:cNvPicPr>
          <p:nvPr>
            <a:audioFile r:link="rId1"/>
          </p:nvPr>
        </p:nvPicPr>
        <p:blipFill>
          <a:blip r:embed="rId7"/>
          <a:srcRect/>
          <a:stretch>
            <a:fillRect/>
          </a:stretch>
        </p:blipFill>
        <p:spPr bwMode="auto">
          <a:xfrm>
            <a:off x="9358313" y="6553200"/>
            <a:ext cx="304800" cy="304800"/>
          </a:xfrm>
          <a:prstGeom prst="rect">
            <a:avLst/>
          </a:prstGeom>
          <a:noFill/>
          <a:ln w="9525">
            <a:noFill/>
            <a:miter lim="800000"/>
            <a:headEnd/>
            <a:tailEnd/>
          </a:ln>
        </p:spPr>
      </p:pic>
    </p:spTree>
  </p:cSld>
  <p:clrMapOvr>
    <a:masterClrMapping/>
  </p:clrMapOvr>
  <p:transition>
    <p:diamond/>
  </p:transition>
  <p:timing>
    <p:tnLst>
      <p:par>
        <p:cTn id="1" dur="indefinite" restart="never" nodeType="tmRoot">
          <p:childTnLst>
            <p:seq concurrent="1" nextAc="seek">
              <p:cTn id="2" restart="whenNotActive" fill="hold" evtFilter="cancelBubble" nodeType="interactiveSeq">
                <p:stCondLst>
                  <p:cond evt="onClick" delay="0">
                    <p:tgtEl>
                      <p:spTgt spid="2151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8987" fill="hold"/>
                                        <p:tgtEl>
                                          <p:spTgt spid="21511"/>
                                        </p:tgtEl>
                                      </p:cBhvr>
                                    </p:cmd>
                                  </p:childTnLst>
                                </p:cTn>
                              </p:par>
                            </p:childTnLst>
                          </p:cTn>
                        </p:par>
                      </p:childTnLst>
                    </p:cTn>
                  </p:par>
                </p:childTnLst>
              </p:cTn>
              <p:nextCondLst>
                <p:cond evt="onClick" delay="0">
                  <p:tgtEl>
                    <p:spTgt spid="21511"/>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1511"/>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pPr eaLnBrk="1" hangingPunct="1"/>
            <a:r>
              <a:rPr lang="en-US" sz="3400" smtClean="0"/>
              <a:t>ALTAIREGION IST 70 JAHRE ALT</a:t>
            </a:r>
            <a:endParaRPr lang="ru-RU" sz="3400" smtClean="0"/>
          </a:p>
        </p:txBody>
      </p:sp>
      <p:sp>
        <p:nvSpPr>
          <p:cNvPr id="43010" name="Rectangle 3"/>
          <p:cNvSpPr>
            <a:spLocks noGrp="1" noChangeArrowheads="1"/>
          </p:cNvSpPr>
          <p:nvPr>
            <p:ph type="body" sz="half" idx="2"/>
          </p:nvPr>
        </p:nvSpPr>
        <p:spPr/>
        <p:txBody>
          <a:bodyPr/>
          <a:lstStyle/>
          <a:p>
            <a:pPr eaLnBrk="1" hangingPunct="1"/>
            <a:r>
              <a:rPr lang="en-US" sz="2600" smtClean="0"/>
              <a:t>Barnaul ist die Hauptstadt der Altairegion. Die Stadt beginnt vom Bahnhof. Hier sehen wir immer viele Menschen, die in verschiedenen Richtungen fahren können.</a:t>
            </a:r>
          </a:p>
        </p:txBody>
      </p:sp>
      <p:pic>
        <p:nvPicPr>
          <p:cNvPr id="43011" name="Picture 4" descr="Барнаул (72)"/>
          <p:cNvPicPr>
            <a:picLocks noGrp="1" noChangeAspect="1" noChangeArrowheads="1"/>
          </p:cNvPicPr>
          <p:nvPr>
            <p:ph sz="half" idx="1"/>
          </p:nvPr>
        </p:nvPicPr>
        <p:blipFill>
          <a:blip r:embed="rId2"/>
          <a:srcRect/>
          <a:stretch>
            <a:fillRect/>
          </a:stretch>
        </p:blipFill>
        <p:spPr>
          <a:xfrm>
            <a:off x="622300" y="1752600"/>
            <a:ext cx="3813175" cy="4267200"/>
          </a:xfrm>
        </p:spPr>
      </p:pic>
    </p:spTree>
  </p:cSld>
  <p:clrMapOvr>
    <a:masterClrMapping/>
  </p:clrMapOvr>
  <p:transition>
    <p:diamon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pPr eaLnBrk="1" hangingPunct="1"/>
            <a:r>
              <a:rPr lang="en-US" smtClean="0"/>
              <a:t>DAS HAUPT DER ALTAIREGION</a:t>
            </a:r>
            <a:endParaRPr lang="ru-RU" smtClean="0"/>
          </a:p>
        </p:txBody>
      </p:sp>
      <p:sp>
        <p:nvSpPr>
          <p:cNvPr id="44034" name="Rectangle 3"/>
          <p:cNvSpPr>
            <a:spLocks noGrp="1" noChangeArrowheads="1"/>
          </p:cNvSpPr>
          <p:nvPr>
            <p:ph type="body" sz="half" idx="2"/>
          </p:nvPr>
        </p:nvSpPr>
        <p:spPr/>
        <p:txBody>
          <a:bodyPr/>
          <a:lstStyle/>
          <a:p>
            <a:pPr eaLnBrk="1" hangingPunct="1"/>
            <a:r>
              <a:rPr lang="en-US" sz="2600" smtClean="0"/>
              <a:t>Karlin A.B. ist das Haupt der Altairegion. Er macht alles, dass unsere Region reicher wurde,dass alle Menschen glücklich leben können.</a:t>
            </a:r>
          </a:p>
        </p:txBody>
      </p:sp>
      <p:pic>
        <p:nvPicPr>
          <p:cNvPr id="44035" name="Picture 4" descr="File0053"/>
          <p:cNvPicPr>
            <a:picLocks noGrp="1" noChangeAspect="1" noChangeArrowheads="1"/>
          </p:cNvPicPr>
          <p:nvPr>
            <p:ph sz="half" idx="1"/>
          </p:nvPr>
        </p:nvPicPr>
        <p:blipFill>
          <a:blip r:embed="rId2"/>
          <a:srcRect/>
          <a:stretch>
            <a:fillRect/>
          </a:stretch>
        </p:blipFill>
        <p:spPr>
          <a:xfrm>
            <a:off x="1366838" y="2597150"/>
            <a:ext cx="2322512" cy="2578100"/>
          </a:xfrm>
        </p:spPr>
      </p:pic>
    </p:spTree>
  </p:cSld>
  <p:clrMapOvr>
    <a:masterClrMapping/>
  </p:clrMapOvr>
  <p:transition>
    <p:diamon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lstStyle/>
          <a:p>
            <a:pPr eaLnBrk="1" hangingPunct="1"/>
            <a:r>
              <a:rPr lang="en-US" sz="3400" smtClean="0"/>
              <a:t>DAS DENKMAL DEN GEFALLENEN SOLDATEN</a:t>
            </a:r>
            <a:endParaRPr lang="ru-RU" sz="3400" smtClean="0"/>
          </a:p>
        </p:txBody>
      </p:sp>
      <p:sp>
        <p:nvSpPr>
          <p:cNvPr id="45058" name="Rectangle 3"/>
          <p:cNvSpPr>
            <a:spLocks noGrp="1" noChangeArrowheads="1"/>
          </p:cNvSpPr>
          <p:nvPr>
            <p:ph type="body" sz="half" idx="1"/>
          </p:nvPr>
        </p:nvSpPr>
        <p:spPr/>
        <p:txBody>
          <a:bodyPr/>
          <a:lstStyle/>
          <a:p>
            <a:pPr eaLnBrk="1" hangingPunct="1">
              <a:lnSpc>
                <a:spcPct val="90000"/>
              </a:lnSpc>
            </a:pPr>
            <a:r>
              <a:rPr lang="en-US" sz="2600" smtClean="0"/>
              <a:t>Nicht weit vom Bahnhof befindet sich das Denkmal den gefallenen Soldaten, die ihr Leben für die Freiheit der Heimat gegeben hatten.Hier brennt immer der Ewige Feuer.</a:t>
            </a:r>
          </a:p>
        </p:txBody>
      </p:sp>
      <p:pic>
        <p:nvPicPr>
          <p:cNvPr id="45059" name="Picture 4" descr="Барнаул (39)"/>
          <p:cNvPicPr>
            <a:picLocks noGrp="1" noChangeAspect="1" noChangeArrowheads="1"/>
          </p:cNvPicPr>
          <p:nvPr>
            <p:ph sz="quarter" idx="2"/>
          </p:nvPr>
        </p:nvPicPr>
        <p:blipFill>
          <a:blip r:embed="rId2"/>
          <a:srcRect/>
          <a:stretch>
            <a:fillRect/>
          </a:stretch>
        </p:blipFill>
        <p:spPr>
          <a:xfrm>
            <a:off x="5233988" y="1752600"/>
            <a:ext cx="2743200" cy="2057400"/>
          </a:xfrm>
        </p:spPr>
      </p:pic>
      <p:pic>
        <p:nvPicPr>
          <p:cNvPr id="45060" name="Picture 5" descr="Барнаул (40)"/>
          <p:cNvPicPr>
            <a:picLocks noGrp="1" noChangeAspect="1" noChangeArrowheads="1"/>
          </p:cNvPicPr>
          <p:nvPr>
            <p:ph sz="quarter" idx="3"/>
          </p:nvPr>
        </p:nvPicPr>
        <p:blipFill>
          <a:blip r:embed="rId3"/>
          <a:srcRect/>
          <a:stretch>
            <a:fillRect/>
          </a:stretch>
        </p:blipFill>
        <p:spPr>
          <a:xfrm>
            <a:off x="5233988" y="3962400"/>
            <a:ext cx="2743200" cy="2057400"/>
          </a:xfrm>
        </p:spPr>
      </p:pic>
    </p:spTree>
  </p:cSld>
  <p:clrMapOvr>
    <a:masterClrMapping/>
  </p:clrMapOvr>
  <p:transition>
    <p:diamon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lstStyle/>
          <a:p>
            <a:pPr eaLnBrk="1" hangingPunct="1"/>
            <a:r>
              <a:rPr lang="en-US" sz="3400" smtClean="0"/>
              <a:t>BARNAUL IST EINE STADT DER STUDENTEN</a:t>
            </a:r>
            <a:endParaRPr lang="ru-RU" sz="3400" smtClean="0"/>
          </a:p>
        </p:txBody>
      </p:sp>
      <p:sp>
        <p:nvSpPr>
          <p:cNvPr id="46082" name="Rectangle 3"/>
          <p:cNvSpPr>
            <a:spLocks noGrp="1" noChangeArrowheads="1"/>
          </p:cNvSpPr>
          <p:nvPr>
            <p:ph type="body" sz="half" idx="3"/>
          </p:nvPr>
        </p:nvSpPr>
        <p:spPr/>
        <p:txBody>
          <a:bodyPr/>
          <a:lstStyle/>
          <a:p>
            <a:pPr eaLnBrk="1" hangingPunct="1">
              <a:lnSpc>
                <a:spcPct val="90000"/>
              </a:lnSpc>
            </a:pPr>
            <a:r>
              <a:rPr lang="en-US" sz="2200" smtClean="0"/>
              <a:t>In Barnaul gibt es viele Hochschulen,Universitäten,wo  junge Leute aus der Altairegion und auch aus anderen Ecken unseres Landes und sogar aus dem Ausland studieren.Hier sehen wir das Gebäude der Technischen Universität.</a:t>
            </a:r>
          </a:p>
        </p:txBody>
      </p:sp>
      <p:pic>
        <p:nvPicPr>
          <p:cNvPr id="46083" name="Picture 4" descr="Барнаул (46)"/>
          <p:cNvPicPr>
            <a:picLocks noGrp="1" noChangeAspect="1" noChangeArrowheads="1"/>
          </p:cNvPicPr>
          <p:nvPr>
            <p:ph sz="quarter" idx="1"/>
          </p:nvPr>
        </p:nvPicPr>
        <p:blipFill>
          <a:blip r:embed="rId2"/>
          <a:srcRect/>
          <a:stretch>
            <a:fillRect/>
          </a:stretch>
        </p:blipFill>
        <p:spPr>
          <a:xfrm>
            <a:off x="957263" y="1752600"/>
            <a:ext cx="3143250" cy="2057400"/>
          </a:xfrm>
        </p:spPr>
      </p:pic>
      <p:pic>
        <p:nvPicPr>
          <p:cNvPr id="46084" name="Picture 5" descr="POLZ"/>
          <p:cNvPicPr>
            <a:picLocks noGrp="1" noChangeAspect="1" noChangeArrowheads="1"/>
          </p:cNvPicPr>
          <p:nvPr>
            <p:ph sz="quarter" idx="2"/>
          </p:nvPr>
        </p:nvPicPr>
        <p:blipFill>
          <a:blip r:embed="rId3"/>
          <a:srcRect/>
          <a:stretch>
            <a:fillRect/>
          </a:stretch>
        </p:blipFill>
        <p:spPr>
          <a:xfrm>
            <a:off x="5233988" y="1752600"/>
            <a:ext cx="2743200" cy="2057400"/>
          </a:xfrm>
        </p:spPr>
      </p:pic>
    </p:spTree>
  </p:cSld>
  <p:clrMapOvr>
    <a:masterClrMapping/>
  </p:clrMapOvr>
  <p:transition>
    <p:diamon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lstStyle/>
          <a:p>
            <a:pPr eaLnBrk="1" hangingPunct="1"/>
            <a:r>
              <a:rPr lang="en-US" smtClean="0"/>
              <a:t>           DER SPORTPALAST</a:t>
            </a:r>
            <a:endParaRPr lang="ru-RU" smtClean="0"/>
          </a:p>
        </p:txBody>
      </p:sp>
      <p:sp>
        <p:nvSpPr>
          <p:cNvPr id="47106" name="Rectangle 3"/>
          <p:cNvSpPr>
            <a:spLocks noGrp="1" noChangeArrowheads="1"/>
          </p:cNvSpPr>
          <p:nvPr>
            <p:ph type="body" sz="half" idx="1"/>
          </p:nvPr>
        </p:nvSpPr>
        <p:spPr/>
        <p:txBody>
          <a:bodyPr/>
          <a:lstStyle/>
          <a:p>
            <a:pPr eaLnBrk="1" hangingPunct="1"/>
            <a:r>
              <a:rPr lang="en-US" sz="2600" smtClean="0"/>
              <a:t>Im Sportpalast finden verschiedene Sportwettkämpfe und auch Shows statt. </a:t>
            </a:r>
          </a:p>
        </p:txBody>
      </p:sp>
      <p:pic>
        <p:nvPicPr>
          <p:cNvPr id="47107" name="Picture 4" descr="15"/>
          <p:cNvPicPr>
            <a:picLocks noGrp="1" noChangeAspect="1" noChangeArrowheads="1"/>
          </p:cNvPicPr>
          <p:nvPr>
            <p:ph sz="half" idx="2"/>
          </p:nvPr>
        </p:nvPicPr>
        <p:blipFill>
          <a:blip r:embed="rId2"/>
          <a:srcRect/>
          <a:stretch>
            <a:fillRect/>
          </a:stretch>
        </p:blipFill>
        <p:spPr>
          <a:xfrm>
            <a:off x="4643438" y="2641600"/>
            <a:ext cx="3924300" cy="2489200"/>
          </a:xfrm>
        </p:spPr>
      </p:pic>
    </p:spTree>
  </p:cSld>
  <p:clrMapOvr>
    <a:masterClrMapping/>
  </p:clrMapOvr>
  <p:transition>
    <p:diamon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pPr eaLnBrk="1" hangingPunct="1"/>
            <a:r>
              <a:rPr lang="en-US" sz="3400" smtClean="0"/>
              <a:t>DIE NEUE BRÜCKE ÜBER DEN FLUß </a:t>
            </a:r>
            <a:br>
              <a:rPr lang="en-US" sz="3400" smtClean="0"/>
            </a:br>
            <a:r>
              <a:rPr lang="en-US" sz="3400" smtClean="0"/>
              <a:t>                      OB    </a:t>
            </a:r>
          </a:p>
        </p:txBody>
      </p:sp>
      <p:sp>
        <p:nvSpPr>
          <p:cNvPr id="48130" name="Rectangle 3"/>
          <p:cNvSpPr>
            <a:spLocks noGrp="1" noChangeArrowheads="1"/>
          </p:cNvSpPr>
          <p:nvPr>
            <p:ph type="body" sz="half" idx="3"/>
          </p:nvPr>
        </p:nvSpPr>
        <p:spPr/>
        <p:txBody>
          <a:bodyPr/>
          <a:lstStyle/>
          <a:p>
            <a:pPr eaLnBrk="1" hangingPunct="1">
              <a:lnSpc>
                <a:spcPct val="80000"/>
              </a:lnSpc>
            </a:pPr>
            <a:r>
              <a:rPr lang="en-US" sz="2200" smtClean="0"/>
              <a:t>Diese Brücke ist bei der Jugend sehr populär.Hierher fahren die Schüler, die die Schule beenden hatten und auch Jungverheiratete.    Es gibt ein Vorzeichen: die junge Paar mu</a:t>
            </a:r>
            <a:r>
              <a:rPr lang="el-GR" sz="2200" smtClean="0"/>
              <a:t>β</a:t>
            </a:r>
            <a:r>
              <a:rPr lang="en-US" sz="2200" smtClean="0"/>
              <a:t> ein Zettel mit ihren Wünschen in die Flasche legen und von der Brücke werfen,um immer glücklich zu leben.</a:t>
            </a:r>
          </a:p>
        </p:txBody>
      </p:sp>
      <p:pic>
        <p:nvPicPr>
          <p:cNvPr id="48131" name="Picture 4" descr="BARN010"/>
          <p:cNvPicPr>
            <a:picLocks noGrp="1" noChangeAspect="1" noChangeArrowheads="1"/>
          </p:cNvPicPr>
          <p:nvPr>
            <p:ph sz="quarter" idx="1"/>
          </p:nvPr>
        </p:nvPicPr>
        <p:blipFill>
          <a:blip r:embed="rId2"/>
          <a:srcRect/>
          <a:stretch>
            <a:fillRect/>
          </a:stretch>
        </p:blipFill>
        <p:spPr>
          <a:xfrm>
            <a:off x="1044575" y="1752600"/>
            <a:ext cx="2968625" cy="2057400"/>
          </a:xfrm>
        </p:spPr>
      </p:pic>
      <p:pic>
        <p:nvPicPr>
          <p:cNvPr id="48132" name="Picture 5" descr="Барнаул (81)"/>
          <p:cNvPicPr>
            <a:picLocks noGrp="1" noChangeAspect="1" noChangeArrowheads="1"/>
          </p:cNvPicPr>
          <p:nvPr>
            <p:ph sz="quarter" idx="2"/>
          </p:nvPr>
        </p:nvPicPr>
        <p:blipFill>
          <a:blip r:embed="rId3"/>
          <a:srcRect/>
          <a:stretch>
            <a:fillRect/>
          </a:stretch>
        </p:blipFill>
        <p:spPr>
          <a:xfrm>
            <a:off x="719138" y="3962400"/>
            <a:ext cx="3619500" cy="2057400"/>
          </a:xfrm>
        </p:spPr>
      </p:pic>
    </p:spTree>
  </p:cSld>
  <p:clrMapOvr>
    <a:masterClrMapping/>
  </p:clrMapOvr>
  <p:transition>
    <p:diamon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p:txBody>
          <a:bodyPr/>
          <a:lstStyle/>
          <a:p>
            <a:pPr eaLnBrk="1" hangingPunct="1"/>
            <a:r>
              <a:rPr lang="en-US" smtClean="0"/>
              <a:t>DAS PUSCHKIN-DENKMAL</a:t>
            </a:r>
            <a:endParaRPr lang="ru-RU" smtClean="0"/>
          </a:p>
        </p:txBody>
      </p:sp>
      <p:sp>
        <p:nvSpPr>
          <p:cNvPr id="49154" name="Rectangle 3"/>
          <p:cNvSpPr>
            <a:spLocks noGrp="1" noChangeArrowheads="1"/>
          </p:cNvSpPr>
          <p:nvPr>
            <p:ph type="body" sz="half" idx="1"/>
          </p:nvPr>
        </p:nvSpPr>
        <p:spPr/>
        <p:txBody>
          <a:bodyPr/>
          <a:lstStyle/>
          <a:p>
            <a:pPr eaLnBrk="1" hangingPunct="1"/>
            <a:r>
              <a:rPr lang="en-US" sz="2200" smtClean="0"/>
              <a:t>Dieses Denkmal befindet sich in der Puschkin-Stra</a:t>
            </a:r>
            <a:r>
              <a:rPr lang="el-GR" sz="2200" smtClean="0"/>
              <a:t>β</a:t>
            </a:r>
            <a:r>
              <a:rPr lang="en-US" sz="2200" smtClean="0"/>
              <a:t>e.Wenn die Geliebten ihre erste Wiedersehen neben Puschkin-Denkmal durchgeführt haben, so wird die Liebe ewig. Es gibt solcher Vorzeichen unter der Jugend.</a:t>
            </a:r>
          </a:p>
        </p:txBody>
      </p:sp>
      <p:pic>
        <p:nvPicPr>
          <p:cNvPr id="49155" name="Picture 4" descr="File0051"/>
          <p:cNvPicPr>
            <a:picLocks noGrp="1" noChangeAspect="1" noChangeArrowheads="1"/>
          </p:cNvPicPr>
          <p:nvPr>
            <p:ph sz="half" idx="2"/>
          </p:nvPr>
        </p:nvPicPr>
        <p:blipFill>
          <a:blip r:embed="rId2"/>
          <a:srcRect/>
          <a:stretch>
            <a:fillRect/>
          </a:stretch>
        </p:blipFill>
        <p:spPr>
          <a:xfrm>
            <a:off x="5068888" y="1928813"/>
            <a:ext cx="3071812" cy="3913187"/>
          </a:xfrm>
        </p:spPr>
      </p:pic>
    </p:spTree>
  </p:cSld>
  <p:clrMapOvr>
    <a:masterClrMapping/>
  </p:clrMapOvr>
  <p:transition>
    <p:diamon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lstStyle/>
          <a:p>
            <a:pPr eaLnBrk="1" hangingPunct="1"/>
            <a:r>
              <a:rPr lang="en-US" smtClean="0"/>
              <a:t>DIE STERNZEICHENSÄULE</a:t>
            </a:r>
          </a:p>
        </p:txBody>
      </p:sp>
      <p:sp>
        <p:nvSpPr>
          <p:cNvPr id="50178" name="Rectangle 3"/>
          <p:cNvSpPr>
            <a:spLocks noGrp="1" noChangeArrowheads="1"/>
          </p:cNvSpPr>
          <p:nvPr>
            <p:ph type="body" sz="half" idx="2"/>
          </p:nvPr>
        </p:nvSpPr>
        <p:spPr/>
        <p:txBody>
          <a:bodyPr/>
          <a:lstStyle/>
          <a:p>
            <a:pPr eaLnBrk="1" hangingPunct="1">
              <a:lnSpc>
                <a:spcPct val="90000"/>
              </a:lnSpc>
            </a:pPr>
            <a:r>
              <a:rPr lang="en-US" sz="2000" smtClean="0"/>
              <a:t>Diese Sternzeichensäule befindet sich auf dem Sowjetplatz neben dem Musikbrunnen. Das Vorzeichen ist solche: man mu</a:t>
            </a:r>
            <a:r>
              <a:rPr lang="el-GR" sz="2000" smtClean="0"/>
              <a:t>β</a:t>
            </a:r>
            <a:r>
              <a:rPr lang="en-US" sz="2000" smtClean="0"/>
              <a:t> zur Säule  auf seinen Sternzeichen von Angesicht stehen mit ausgestreckten zur Sonne Armen und den Wunsch ausdenken und dann eine Münze in den Brunnen werfen.</a:t>
            </a:r>
          </a:p>
        </p:txBody>
      </p:sp>
      <p:pic>
        <p:nvPicPr>
          <p:cNvPr id="50179" name="Picture 4" descr="File0052"/>
          <p:cNvPicPr>
            <a:picLocks noGrp="1" noChangeAspect="1" noChangeArrowheads="1"/>
          </p:cNvPicPr>
          <p:nvPr>
            <p:ph sz="half" idx="1"/>
          </p:nvPr>
        </p:nvPicPr>
        <p:blipFill>
          <a:blip r:embed="rId2"/>
          <a:srcRect/>
          <a:stretch>
            <a:fillRect/>
          </a:stretch>
        </p:blipFill>
        <p:spPr>
          <a:xfrm>
            <a:off x="1814513" y="2770188"/>
            <a:ext cx="1427162" cy="2230437"/>
          </a:xfrm>
        </p:spPr>
      </p:pic>
    </p:spTree>
  </p:cSld>
  <p:clrMapOvr>
    <a:masterClrMapping/>
  </p:clrMapOvr>
  <p:transition>
    <p:diamon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Заголовок 1"/>
          <p:cNvSpPr>
            <a:spLocks noGrp="1"/>
          </p:cNvSpPr>
          <p:nvPr>
            <p:ph type="title"/>
          </p:nvPr>
        </p:nvSpPr>
        <p:spPr/>
        <p:txBody>
          <a:bodyPr/>
          <a:lstStyle/>
          <a:p>
            <a:pPr eaLnBrk="1" hangingPunct="1"/>
            <a:r>
              <a:rPr lang="en-US" smtClean="0"/>
              <a:t>        AUFBAU DER STUNDE</a:t>
            </a:r>
            <a:br>
              <a:rPr lang="en-US" smtClean="0"/>
            </a:br>
            <a:endParaRPr lang="ru-RU" smtClean="0"/>
          </a:p>
        </p:txBody>
      </p:sp>
      <p:sp>
        <p:nvSpPr>
          <p:cNvPr id="22530" name="Содержимое 2"/>
          <p:cNvSpPr>
            <a:spLocks noGrp="1"/>
          </p:cNvSpPr>
          <p:nvPr>
            <p:ph idx="1"/>
          </p:nvPr>
        </p:nvSpPr>
        <p:spPr/>
        <p:txBody>
          <a:bodyPr/>
          <a:lstStyle/>
          <a:p>
            <a:pPr eaLnBrk="1" hangingPunct="1"/>
            <a:r>
              <a:rPr lang="en-US" sz="1200" b="1" smtClean="0"/>
              <a:t>1.ANFANG  DER  STUNDE</a:t>
            </a:r>
          </a:p>
          <a:p>
            <a:pPr eaLnBrk="1" hangingPunct="1">
              <a:buFont typeface="Wingdings" pitchFamily="2" charset="2"/>
              <a:buNone/>
            </a:pPr>
            <a:r>
              <a:rPr lang="en-US" sz="1200" smtClean="0"/>
              <a:t>             Unsere  Stunde  widmen wir unserer Heimat. Meine Heimatstadt  ist  Nowoaltaisk. Diese Stadt ist die Heimat für  vielen  Menschen. Wir leben in der Altairegion. Die Hauptstadt  der Altairegion  ist Barnaul.</a:t>
            </a:r>
          </a:p>
          <a:p>
            <a:pPr eaLnBrk="1" hangingPunct="1">
              <a:buFont typeface="Wingdings" pitchFamily="2" charset="2"/>
              <a:buNone/>
            </a:pPr>
            <a:r>
              <a:rPr lang="en-US" sz="1200" smtClean="0"/>
              <a:t>           </a:t>
            </a:r>
          </a:p>
          <a:p>
            <a:pPr eaLnBrk="1" hangingPunct="1">
              <a:buFont typeface="Wingdings" pitchFamily="2" charset="2"/>
              <a:buNone/>
            </a:pPr>
            <a:r>
              <a:rPr lang="en-US" sz="1200" b="1" smtClean="0"/>
              <a:t>            2.EINE UNTERHALTUNG</a:t>
            </a:r>
          </a:p>
          <a:p>
            <a:pPr eaLnBrk="1" hangingPunct="1">
              <a:buFont typeface="Wingdings" pitchFamily="2" charset="2"/>
              <a:buNone/>
            </a:pPr>
            <a:r>
              <a:rPr lang="en-US" sz="1200" smtClean="0"/>
              <a:t>             Also, was nennen wir unser Heimat? Das ist unsere Stadt  Nowoaltaisk, unsere Schule, unsere Lehrer, unsere Familie, unsere Freunde. Das ist auch unsere Geschichte, unsere Sprache, Literatur und Kunst.</a:t>
            </a:r>
          </a:p>
          <a:p>
            <a:pPr eaLnBrk="1" hangingPunct="1">
              <a:buFont typeface="Wingdings" pitchFamily="2" charset="2"/>
              <a:buNone/>
            </a:pPr>
            <a:r>
              <a:rPr lang="en-US" sz="1200" smtClean="0"/>
              <a:t>            </a:t>
            </a:r>
          </a:p>
          <a:p>
            <a:pPr eaLnBrk="1" hangingPunct="1">
              <a:buFont typeface="Wingdings" pitchFamily="2" charset="2"/>
              <a:buNone/>
            </a:pPr>
            <a:r>
              <a:rPr lang="en-US" sz="1200" b="1" smtClean="0"/>
              <a:t>            3.EINE STADTRUNDFAHRT DURCH  NOWOALTAISK UND BARNAUL</a:t>
            </a:r>
          </a:p>
          <a:p>
            <a:pPr eaLnBrk="1" hangingPunct="1">
              <a:buFont typeface="Wingdings" pitchFamily="2" charset="2"/>
              <a:buNone/>
            </a:pPr>
            <a:r>
              <a:rPr lang="en-US" sz="1200" smtClean="0"/>
              <a:t>             Und jetzt sehen wir einige Sehenswürdigkeiten von Nowoaltaisk und Barnaul. Hört aufmerksam zu. Dann werden wir ein Wissenstoto schreiben. </a:t>
            </a:r>
          </a:p>
          <a:p>
            <a:pPr eaLnBrk="1" hangingPunct="1">
              <a:buFont typeface="Wingdings" pitchFamily="2" charset="2"/>
              <a:buNone/>
            </a:pPr>
            <a:r>
              <a:rPr lang="en-US" sz="1200" smtClean="0"/>
              <a:t>             </a:t>
            </a:r>
          </a:p>
          <a:p>
            <a:pPr eaLnBrk="1" hangingPunct="1">
              <a:buFont typeface="Wingdings" pitchFamily="2" charset="2"/>
              <a:buNone/>
            </a:pPr>
            <a:r>
              <a:rPr lang="en-US" sz="1200" smtClean="0"/>
              <a:t>             </a:t>
            </a:r>
            <a:r>
              <a:rPr lang="en-US" sz="1200" b="1" smtClean="0"/>
              <a:t>4.EIN WISSENSTOTO</a:t>
            </a:r>
          </a:p>
          <a:p>
            <a:pPr eaLnBrk="1" hangingPunct="1">
              <a:buFont typeface="Wingdings" pitchFamily="2" charset="2"/>
              <a:buNone/>
            </a:pPr>
            <a:r>
              <a:rPr lang="en-US" sz="1200" smtClean="0"/>
              <a:t>              Nehmt  bitte diese Arbeitsblätter, lest die Fragen und beantwortet sie.</a:t>
            </a:r>
          </a:p>
          <a:p>
            <a:pPr eaLnBrk="1" hangingPunct="1">
              <a:buFont typeface="Wingdings" pitchFamily="2" charset="2"/>
              <a:buNone/>
            </a:pPr>
            <a:endParaRPr lang="en-US" sz="1200" smtClean="0"/>
          </a:p>
          <a:p>
            <a:pPr eaLnBrk="1" hangingPunct="1">
              <a:buFont typeface="Wingdings" pitchFamily="2" charset="2"/>
              <a:buNone/>
            </a:pPr>
            <a:r>
              <a:rPr lang="en-US" sz="1200" b="1" smtClean="0"/>
              <a:t>             5.EIN VIDEOFILM  ÜBER NOWOALTAISK</a:t>
            </a:r>
          </a:p>
          <a:p>
            <a:pPr eaLnBrk="1" hangingPunct="1">
              <a:buFont typeface="Wingdings" pitchFamily="2" charset="2"/>
              <a:buNone/>
            </a:pPr>
            <a:r>
              <a:rPr lang="en-US" sz="1200" smtClean="0"/>
              <a:t>              Wollen wir einige Videofragmente durchsehen: das neue Zentrum, Potschtowyj, Bashowo und andere.</a:t>
            </a:r>
          </a:p>
          <a:p>
            <a:pPr eaLnBrk="1" hangingPunct="1">
              <a:buFont typeface="Wingdings" pitchFamily="2" charset="2"/>
              <a:buNone/>
            </a:pPr>
            <a:r>
              <a:rPr lang="en-US" sz="1200" smtClean="0"/>
              <a:t>               Seht ,wie schön ist die Natur, wie grün ist Nowoaltaisk.</a:t>
            </a:r>
          </a:p>
          <a:p>
            <a:pPr eaLnBrk="1" hangingPunct="1">
              <a:buFont typeface="Wingdings" pitchFamily="2" charset="2"/>
              <a:buNone/>
            </a:pPr>
            <a:r>
              <a:rPr lang="en-US" sz="1200" b="1" smtClean="0"/>
              <a:t>             6.SCHLUSSFOLGERUNG</a:t>
            </a:r>
          </a:p>
          <a:p>
            <a:pPr eaLnBrk="1" hangingPunct="1">
              <a:buFont typeface="Wingdings" pitchFamily="2" charset="2"/>
              <a:buNone/>
            </a:pPr>
            <a:r>
              <a:rPr lang="en-US" sz="1200" smtClean="0"/>
              <a:t>              Also, unsere Stunde ist zu Ende. Wir haben heute ein wenig mehr über unsere Städte Nowoaltaisk und Barnaul erfahren. Ein Dichter sagte: ‘’Unsere Heimat-das sind nicht nur die Städte und Dörfer. Das sind die Seen und Flüsse, das Gras auf der Wiese, die Berge und die Täler’’. Danke schön für die Arbeit. Auf Wiedersehen!</a:t>
            </a:r>
          </a:p>
          <a:p>
            <a:pPr eaLnBrk="1" hangingPunct="1">
              <a:buFont typeface="Wingdings" pitchFamily="2" charset="2"/>
              <a:buNone/>
            </a:pPr>
            <a:endParaRPr lang="ru-RU" sz="1200" smtClean="0"/>
          </a:p>
        </p:txBody>
      </p:sp>
    </p:spTree>
  </p:cSld>
  <p:clrMapOvr>
    <a:masterClrMapping/>
  </p:clrMapOvr>
  <p:transition>
    <p:strips dir="l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sz="quarter"/>
          </p:nvPr>
        </p:nvSpPr>
        <p:spPr/>
        <p:txBody>
          <a:bodyPr/>
          <a:lstStyle/>
          <a:p>
            <a:pPr eaLnBrk="1" hangingPunct="1"/>
            <a:r>
              <a:rPr lang="en-US" sz="3400" smtClean="0"/>
              <a:t>BARNAUL IN VERSCHIEDENEN    JAHRESZEITEN</a:t>
            </a:r>
            <a:endParaRPr lang="ru-RU" sz="3400" smtClean="0"/>
          </a:p>
        </p:txBody>
      </p:sp>
      <p:pic>
        <p:nvPicPr>
          <p:cNvPr id="51202" name="Picture 3" descr="Барнаул (74)"/>
          <p:cNvPicPr>
            <a:picLocks noGrp="1" noChangeAspect="1" noChangeArrowheads="1"/>
          </p:cNvPicPr>
          <p:nvPr>
            <p:ph sz="quarter" idx="1"/>
          </p:nvPr>
        </p:nvPicPr>
        <p:blipFill>
          <a:blip r:embed="rId2"/>
          <a:srcRect/>
          <a:stretch>
            <a:fillRect/>
          </a:stretch>
        </p:blipFill>
        <p:spPr>
          <a:xfrm>
            <a:off x="968375" y="1752600"/>
            <a:ext cx="3119438" cy="2057400"/>
          </a:xfrm>
        </p:spPr>
      </p:pic>
      <p:pic>
        <p:nvPicPr>
          <p:cNvPr id="51203" name="Picture 4" descr="Барнаул (63)"/>
          <p:cNvPicPr>
            <a:picLocks noGrp="1" noChangeAspect="1" noChangeArrowheads="1"/>
          </p:cNvPicPr>
          <p:nvPr>
            <p:ph sz="quarter" idx="2"/>
          </p:nvPr>
        </p:nvPicPr>
        <p:blipFill>
          <a:blip r:embed="rId3"/>
          <a:srcRect/>
          <a:stretch>
            <a:fillRect/>
          </a:stretch>
        </p:blipFill>
        <p:spPr>
          <a:xfrm>
            <a:off x="5707063" y="1752600"/>
            <a:ext cx="1795462" cy="2057400"/>
          </a:xfrm>
        </p:spPr>
      </p:pic>
      <p:pic>
        <p:nvPicPr>
          <p:cNvPr id="51204" name="Picture 5" descr="Барнаул (83)"/>
          <p:cNvPicPr>
            <a:picLocks noGrp="1" noChangeAspect="1" noChangeArrowheads="1"/>
          </p:cNvPicPr>
          <p:nvPr>
            <p:ph sz="quarter" idx="3"/>
          </p:nvPr>
        </p:nvPicPr>
        <p:blipFill>
          <a:blip r:embed="rId4"/>
          <a:srcRect/>
          <a:stretch>
            <a:fillRect/>
          </a:stretch>
        </p:blipFill>
        <p:spPr>
          <a:xfrm>
            <a:off x="993775" y="3962400"/>
            <a:ext cx="3068638" cy="2057400"/>
          </a:xfrm>
        </p:spPr>
      </p:pic>
      <p:pic>
        <p:nvPicPr>
          <p:cNvPr id="51205" name="Picture 6" descr="Барнаул (78)"/>
          <p:cNvPicPr>
            <a:picLocks noGrp="1" noChangeAspect="1" noChangeArrowheads="1"/>
          </p:cNvPicPr>
          <p:nvPr>
            <p:ph sz="quarter" idx="4"/>
          </p:nvPr>
        </p:nvPicPr>
        <p:blipFill>
          <a:blip r:embed="rId5"/>
          <a:srcRect/>
          <a:stretch>
            <a:fillRect/>
          </a:stretch>
        </p:blipFill>
        <p:spPr>
          <a:xfrm>
            <a:off x="5030788" y="3962400"/>
            <a:ext cx="3149600" cy="2057400"/>
          </a:xfrm>
        </p:spPr>
      </p:pic>
    </p:spTree>
  </p:cSld>
  <p:clrMapOvr>
    <a:masterClrMapping/>
  </p:clrMapOvr>
  <p:transition>
    <p:diamon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lstStyle/>
          <a:p>
            <a:pPr eaLnBrk="1" hangingPunct="1"/>
            <a:r>
              <a:rPr lang="en-US" smtClean="0"/>
              <a:t>             </a:t>
            </a:r>
            <a:r>
              <a:rPr lang="en-US" smtClean="0">
                <a:solidFill>
                  <a:schemeClr val="accent2"/>
                </a:solidFill>
              </a:rPr>
              <a:t>WISSENSTOTO</a:t>
            </a:r>
            <a:endParaRPr lang="ru-RU" smtClean="0">
              <a:solidFill>
                <a:schemeClr val="accent2"/>
              </a:solidFill>
            </a:endParaRPr>
          </a:p>
        </p:txBody>
      </p:sp>
      <p:sp>
        <p:nvSpPr>
          <p:cNvPr id="52226" name="Rectangle 3"/>
          <p:cNvSpPr>
            <a:spLocks noGrp="1" noChangeArrowheads="1"/>
          </p:cNvSpPr>
          <p:nvPr>
            <p:ph type="body" idx="1"/>
          </p:nvPr>
        </p:nvSpPr>
        <p:spPr/>
        <p:txBody>
          <a:bodyPr/>
          <a:lstStyle/>
          <a:p>
            <a:pPr algn="just" eaLnBrk="1" hangingPunct="1">
              <a:lnSpc>
                <a:spcPct val="80000"/>
              </a:lnSpc>
              <a:buFont typeface="Wingdings" pitchFamily="2" charset="2"/>
              <a:buNone/>
            </a:pPr>
            <a:r>
              <a:rPr lang="en-US" sz="1500" smtClean="0"/>
              <a:t>         1.Wann wurde Altairegion gegründet?</a:t>
            </a:r>
          </a:p>
          <a:p>
            <a:pPr algn="just" eaLnBrk="1" hangingPunct="1">
              <a:lnSpc>
                <a:spcPct val="80000"/>
              </a:lnSpc>
              <a:buFont typeface="Wingdings" pitchFamily="2" charset="2"/>
              <a:buNone/>
            </a:pPr>
            <a:r>
              <a:rPr lang="en-US" sz="1500" smtClean="0"/>
              <a:t>         a)1937; b)1940; c)1930</a:t>
            </a:r>
          </a:p>
          <a:p>
            <a:pPr algn="just" eaLnBrk="1" hangingPunct="1">
              <a:lnSpc>
                <a:spcPct val="80000"/>
              </a:lnSpc>
              <a:buFont typeface="Wingdings" pitchFamily="2" charset="2"/>
              <a:buNone/>
            </a:pPr>
            <a:r>
              <a:rPr lang="en-US" sz="1500" smtClean="0"/>
              <a:t>         2.Welcher Flu</a:t>
            </a:r>
            <a:r>
              <a:rPr lang="el-GR" sz="1500" smtClean="0"/>
              <a:t>β</a:t>
            </a:r>
            <a:r>
              <a:rPr lang="en-US" sz="1500" smtClean="0"/>
              <a:t> gehört der Altairegion nicht?</a:t>
            </a:r>
          </a:p>
          <a:p>
            <a:pPr algn="just" eaLnBrk="1" hangingPunct="1">
              <a:lnSpc>
                <a:spcPct val="80000"/>
              </a:lnSpc>
              <a:buFont typeface="Wingdings" pitchFamily="2" charset="2"/>
              <a:buNone/>
            </a:pPr>
            <a:r>
              <a:rPr lang="en-US" sz="1500" smtClean="0"/>
              <a:t>         a)Tschumysch; b)Irtysch; c)Tscharysch</a:t>
            </a:r>
          </a:p>
          <a:p>
            <a:pPr algn="just" eaLnBrk="1" hangingPunct="1">
              <a:lnSpc>
                <a:spcPct val="80000"/>
              </a:lnSpc>
              <a:buFont typeface="Wingdings" pitchFamily="2" charset="2"/>
              <a:buNone/>
            </a:pPr>
            <a:r>
              <a:rPr lang="en-US" sz="1500" smtClean="0"/>
              <a:t>         3.Nach wessen Projekt wurde Tschujskitrakt  durchgeführt?(Autor des Buches”Ugrümflu</a:t>
            </a:r>
            <a:r>
              <a:rPr lang="el-GR" sz="1500" smtClean="0"/>
              <a:t>β</a:t>
            </a:r>
            <a:r>
              <a:rPr lang="en-US" sz="1500" smtClean="0"/>
              <a:t>)</a:t>
            </a:r>
          </a:p>
          <a:p>
            <a:pPr algn="just" eaLnBrk="1" hangingPunct="1">
              <a:lnSpc>
                <a:spcPct val="80000"/>
              </a:lnSpc>
              <a:buFont typeface="Wingdings" pitchFamily="2" charset="2"/>
              <a:buNone/>
            </a:pPr>
            <a:r>
              <a:rPr lang="en-US" sz="1500" smtClean="0"/>
              <a:t>          a)Below; b) Samjatin; c)Schischkow</a:t>
            </a:r>
          </a:p>
          <a:p>
            <a:pPr algn="just" eaLnBrk="1" hangingPunct="1">
              <a:lnSpc>
                <a:spcPct val="80000"/>
              </a:lnSpc>
              <a:buFont typeface="Wingdings" pitchFamily="2" charset="2"/>
              <a:buNone/>
            </a:pPr>
            <a:r>
              <a:rPr lang="en-US" sz="1500" smtClean="0"/>
              <a:t>          4.’’Altai’’ von mongolisch bedeutet:</a:t>
            </a:r>
          </a:p>
          <a:p>
            <a:pPr algn="just" eaLnBrk="1" hangingPunct="1">
              <a:lnSpc>
                <a:spcPct val="80000"/>
              </a:lnSpc>
              <a:buFont typeface="Wingdings" pitchFamily="2" charset="2"/>
              <a:buNone/>
            </a:pPr>
            <a:r>
              <a:rPr lang="en-US" sz="1500" smtClean="0"/>
              <a:t>          a)schön; b)gold; c)silbern</a:t>
            </a:r>
          </a:p>
          <a:p>
            <a:pPr algn="just" eaLnBrk="1" hangingPunct="1">
              <a:lnSpc>
                <a:spcPct val="80000"/>
              </a:lnSpc>
              <a:buFont typeface="Wingdings" pitchFamily="2" charset="2"/>
              <a:buNone/>
            </a:pPr>
            <a:r>
              <a:rPr lang="en-US" sz="1500" smtClean="0"/>
              <a:t>          5.Wann wurde das Wagenwerk des Namens der Zeitung ‘’Prawda’’ aus Dneprodsershinsk nach Nowoaltaisk evakuiert?</a:t>
            </a:r>
          </a:p>
          <a:p>
            <a:pPr algn="just" eaLnBrk="1" hangingPunct="1">
              <a:lnSpc>
                <a:spcPct val="80000"/>
              </a:lnSpc>
              <a:buFont typeface="Wingdings" pitchFamily="2" charset="2"/>
              <a:buNone/>
            </a:pPr>
            <a:r>
              <a:rPr lang="en-US" sz="1500" smtClean="0"/>
              <a:t>          a)1940; b)1941; c)1942</a:t>
            </a:r>
          </a:p>
          <a:p>
            <a:pPr algn="just" eaLnBrk="1" hangingPunct="1">
              <a:lnSpc>
                <a:spcPct val="80000"/>
              </a:lnSpc>
              <a:buFont typeface="Wingdings" pitchFamily="2" charset="2"/>
              <a:buNone/>
            </a:pPr>
            <a:r>
              <a:rPr lang="en-US" sz="1500" smtClean="0"/>
              <a:t>          6.Wie wurde Nowoaltaisk früher genannt?</a:t>
            </a:r>
          </a:p>
          <a:p>
            <a:pPr algn="just" eaLnBrk="1" hangingPunct="1">
              <a:lnSpc>
                <a:spcPct val="80000"/>
              </a:lnSpc>
              <a:buFont typeface="Wingdings" pitchFamily="2" charset="2"/>
              <a:buNone/>
            </a:pPr>
            <a:r>
              <a:rPr lang="en-US" sz="1500" smtClean="0"/>
              <a:t>          a) Bashowo; b)Belojarsk; c)Tschesnokowka</a:t>
            </a:r>
          </a:p>
          <a:p>
            <a:pPr algn="just" eaLnBrk="1" hangingPunct="1">
              <a:lnSpc>
                <a:spcPct val="80000"/>
              </a:lnSpc>
              <a:buFont typeface="Wingdings" pitchFamily="2" charset="2"/>
              <a:buNone/>
            </a:pPr>
            <a:r>
              <a:rPr lang="en-US" sz="1500" smtClean="0"/>
              <a:t>          7.Wie nannte zuerst die Stra</a:t>
            </a:r>
            <a:r>
              <a:rPr lang="el-GR" sz="1500" smtClean="0"/>
              <a:t>β</a:t>
            </a:r>
            <a:r>
              <a:rPr lang="en-US" sz="1500" smtClean="0"/>
              <a:t>e der 22.Parteitages?</a:t>
            </a:r>
          </a:p>
          <a:p>
            <a:pPr algn="just" eaLnBrk="1" hangingPunct="1">
              <a:lnSpc>
                <a:spcPct val="80000"/>
              </a:lnSpc>
              <a:buFont typeface="Wingdings" pitchFamily="2" charset="2"/>
              <a:buNone/>
            </a:pPr>
            <a:r>
              <a:rPr lang="en-US" sz="1500" smtClean="0"/>
              <a:t>          a)Leninstra</a:t>
            </a:r>
            <a:r>
              <a:rPr lang="el-GR" sz="1500" smtClean="0"/>
              <a:t>β</a:t>
            </a:r>
            <a:r>
              <a:rPr lang="en-US" sz="1500" smtClean="0"/>
              <a:t>e; b) Stalinstra</a:t>
            </a:r>
            <a:r>
              <a:rPr lang="el-GR" sz="1500" smtClean="0"/>
              <a:t>β</a:t>
            </a:r>
            <a:r>
              <a:rPr lang="en-US" sz="1500" smtClean="0"/>
              <a:t>e; c) Prawdastra</a:t>
            </a:r>
            <a:r>
              <a:rPr lang="el-GR" sz="1500" smtClean="0"/>
              <a:t>β</a:t>
            </a:r>
            <a:r>
              <a:rPr lang="en-US" sz="1500" smtClean="0"/>
              <a:t>e</a:t>
            </a:r>
          </a:p>
          <a:p>
            <a:pPr algn="just" eaLnBrk="1" hangingPunct="1">
              <a:lnSpc>
                <a:spcPct val="80000"/>
              </a:lnSpc>
              <a:buFont typeface="Wingdings" pitchFamily="2" charset="2"/>
              <a:buNone/>
            </a:pPr>
            <a:r>
              <a:rPr lang="en-US" sz="1500" smtClean="0"/>
              <a:t>          8.Wessen Name trägt ein Stadtmuseum von Nowoaltaisk?</a:t>
            </a:r>
          </a:p>
          <a:p>
            <a:pPr algn="just" eaLnBrk="1" hangingPunct="1">
              <a:lnSpc>
                <a:spcPct val="80000"/>
              </a:lnSpc>
              <a:buFont typeface="Wingdings" pitchFamily="2" charset="2"/>
              <a:buNone/>
            </a:pPr>
            <a:r>
              <a:rPr lang="en-US" sz="1500" smtClean="0"/>
              <a:t>          a)W.I.Marissin; b)W.A.Poljanin; c)U.H.Zykunow</a:t>
            </a:r>
          </a:p>
          <a:p>
            <a:pPr algn="just" eaLnBrk="1" hangingPunct="1">
              <a:lnSpc>
                <a:spcPct val="80000"/>
              </a:lnSpc>
              <a:buFont typeface="Wingdings" pitchFamily="2" charset="2"/>
              <a:buNone/>
            </a:pPr>
            <a:r>
              <a:rPr lang="en-US" sz="1500" smtClean="0"/>
              <a:t>           9.Wer ist der Autor des Buches “Nowoaltaisk”, das zum 60.Jahrestag der Stadt herausgegeben wurde?</a:t>
            </a:r>
          </a:p>
          <a:p>
            <a:pPr algn="just" eaLnBrk="1" hangingPunct="1">
              <a:lnSpc>
                <a:spcPct val="80000"/>
              </a:lnSpc>
              <a:buFont typeface="Wingdings" pitchFamily="2" charset="2"/>
              <a:buNone/>
            </a:pPr>
            <a:r>
              <a:rPr lang="en-US" sz="1500" smtClean="0"/>
              <a:t>           a)W.D.Tscherewko; b)W.A.Poljanin; c) U.H.Zykunow</a:t>
            </a:r>
          </a:p>
          <a:p>
            <a:pPr algn="just" eaLnBrk="1" hangingPunct="1">
              <a:lnSpc>
                <a:spcPct val="80000"/>
              </a:lnSpc>
              <a:buFont typeface="Wingdings" pitchFamily="2" charset="2"/>
              <a:buNone/>
            </a:pPr>
            <a:r>
              <a:rPr lang="en-US" sz="1500" smtClean="0"/>
              <a:t>           10.Nennt bitte die Namen der Helden der Stadt Nowoaltaisk </a:t>
            </a:r>
          </a:p>
          <a:p>
            <a:pPr algn="just" eaLnBrk="1" hangingPunct="1">
              <a:lnSpc>
                <a:spcPct val="80000"/>
              </a:lnSpc>
            </a:pPr>
            <a:endParaRPr lang="el-GR" sz="1500" smtClean="0"/>
          </a:p>
        </p:txBody>
      </p:sp>
    </p:spTree>
  </p:cSld>
  <p:clrMapOvr>
    <a:masterClrMapping/>
  </p:clrMapOvr>
  <p:transition>
    <p:diamon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p:txBody>
          <a:bodyPr/>
          <a:lstStyle/>
          <a:p>
            <a:pPr eaLnBrk="1" hangingPunct="1"/>
            <a:r>
              <a:rPr lang="ru-RU" sz="3400" smtClean="0"/>
              <a:t>ТЕХНИЧЕСКОЕ И МЕТОДИЧЕСКОЕ ОПИСАНИЕ</a:t>
            </a:r>
          </a:p>
        </p:txBody>
      </p:sp>
      <p:sp>
        <p:nvSpPr>
          <p:cNvPr id="53250" name="Rectangle 3"/>
          <p:cNvSpPr>
            <a:spLocks noGrp="1" noChangeArrowheads="1"/>
          </p:cNvSpPr>
          <p:nvPr>
            <p:ph type="body" idx="1"/>
          </p:nvPr>
        </p:nvSpPr>
        <p:spPr>
          <a:xfrm>
            <a:off x="611188" y="1773238"/>
            <a:ext cx="8001000" cy="4267200"/>
          </a:xfrm>
        </p:spPr>
        <p:txBody>
          <a:bodyPr/>
          <a:lstStyle/>
          <a:p>
            <a:pPr eaLnBrk="1" hangingPunct="1">
              <a:lnSpc>
                <a:spcPct val="80000"/>
              </a:lnSpc>
            </a:pPr>
            <a:r>
              <a:rPr lang="ru-RU" sz="1200" b="1" smtClean="0"/>
              <a:t>Данный слайд-фильм создан при помощи программы </a:t>
            </a:r>
            <a:r>
              <a:rPr lang="en-US" sz="1200" b="1" smtClean="0"/>
              <a:t>Power Point.</a:t>
            </a:r>
            <a:r>
              <a:rPr lang="ru-RU" sz="1200" b="1" smtClean="0"/>
              <a:t>Запуск осуществляется щелчком левой кнопки мышки. Компьютер используется на уроках иностранного языка многопланово:как обучающее средство,как тренажёр, как репетитор, в качестве моделирующего устройства различных ситуаций, как средство наглядности. Использование компьютерных технологий способствует развитию познавательного интереса к изучению иностранных языков, активизирует речемыслительную деятельность учеников.Можно разрабатывать дополнительные учебные задания для проведения контрольных работ, тестов, олимпиад и при проведении предметных недель.Уроки и внеклассные мероприятия можно разнообразить мультимедийным сопровождением, что делает общение более интересным и оживляет атмосферу на уроке.Представление учебной информации в электронном виде обладает мощными средствами наглядности. В отличие от книги здесь помимо текста и графики могут размещаться звуковые, анимационные и видеофрагменты. Слайд-фильм посвящён 65-летию города Новоалтайска,которое отмечалось в 2007 году и 70-летию Алтайского края. Краеведение в учебниках практически не представлено, поэтому учитель сам должен искать дополнительный материал.Важно научить учеников говорить на иностранном языке о том, что его окружает, что ему близко и дорого с детства, чем он гордится и готов поделиться со своим потенциальным партнёром по межкультурной коммуникации.Материал о культуре, природе и географии родных мест, об истории малой Родины существенно дополняет содержательную сторону речи. Это часть культуры, которая наиболее близка и дорога каждому.Краеведение как дидактическое средство в процессе обучения языку и культуре выступает в роли связующего элемента, способствующего проникновению в изучаемую культуру.Включение краеведческого компонента в содержание обучения  иностранным языкам и культуре повышает не только качество образования. но и благотворно влияет на мотивацию учеников. Использование слайд-фильма о Новоалтайске  и Барнауле поможет ученикам стать настоящим гражданином как своей страны, так и мира.Использование мультимедийных средств обучения помогает реализовать личностно-ориентированный подход в обучении и воспитании, обеспечивает индивидуализацию и дифференциацию с учётом особенностей детей, их уровня обученности. Ученики знакомятся с достопримечательностями Новоалтайска и столицы Алтайского края, расширяют кругозор, проникаются уважением к своим землякам, учатся беречь природу родного края и преумножать его богатства. </a:t>
            </a:r>
          </a:p>
        </p:txBody>
      </p:sp>
    </p:spTree>
  </p:cSld>
  <p:clrMapOvr>
    <a:masterClrMapping/>
  </p:clrMapOvr>
  <p:transition>
    <p:diamon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pPr eaLnBrk="1" hangingPunct="1"/>
            <a:r>
              <a:rPr lang="en-US" sz="4800" smtClean="0">
                <a:solidFill>
                  <a:schemeClr val="hlink"/>
                </a:solidFill>
              </a:rPr>
              <a:t>MEINE LIEBLINGSSTADT</a:t>
            </a:r>
            <a:endParaRPr lang="ru-RU" sz="4800" smtClean="0">
              <a:solidFill>
                <a:schemeClr val="hlink"/>
              </a:solidFill>
            </a:endParaRPr>
          </a:p>
        </p:txBody>
      </p:sp>
      <p:sp>
        <p:nvSpPr>
          <p:cNvPr id="24578" name="Rectangle 3"/>
          <p:cNvSpPr>
            <a:spLocks noGrp="1" noChangeArrowheads="1"/>
          </p:cNvSpPr>
          <p:nvPr>
            <p:ph type="body" sz="half" idx="2"/>
          </p:nvPr>
        </p:nvSpPr>
        <p:spPr/>
        <p:txBody>
          <a:bodyPr/>
          <a:lstStyle/>
          <a:p>
            <a:pPr eaLnBrk="1" hangingPunct="1">
              <a:lnSpc>
                <a:spcPct val="90000"/>
              </a:lnSpc>
            </a:pPr>
            <a:r>
              <a:rPr lang="en-US" sz="2000" smtClean="0"/>
              <a:t>Meine Heimatstadt hei</a:t>
            </a:r>
            <a:r>
              <a:rPr lang="el-GR" sz="2000" smtClean="0"/>
              <a:t>β</a:t>
            </a:r>
            <a:r>
              <a:rPr lang="en-US" sz="2000" smtClean="0"/>
              <a:t>t Nowoaltaisk.Sie wurde im Jahre 1942 gegründet. Hier ist das Wappen der Stadt. Die Stadt zählt etwa 75 Tausend Menschen. Hier wohnen  Ärzte und Lehrer, Arbeiter und Unternehmer,Maler und Musikanten.Im Jahre 2007 feiert die Stadt den 65.Jahrestag.</a:t>
            </a:r>
          </a:p>
        </p:txBody>
      </p:sp>
      <p:pic>
        <p:nvPicPr>
          <p:cNvPr id="24579" name="Picture 4" descr="File0031"/>
          <p:cNvPicPr>
            <a:picLocks noGrp="1" noChangeAspect="1" noChangeArrowheads="1"/>
          </p:cNvPicPr>
          <p:nvPr>
            <p:ph sz="half" idx="1"/>
          </p:nvPr>
        </p:nvPicPr>
        <p:blipFill>
          <a:blip r:embed="rId3"/>
          <a:srcRect/>
          <a:stretch>
            <a:fillRect/>
          </a:stretch>
        </p:blipFill>
        <p:spPr>
          <a:xfrm>
            <a:off x="566738" y="1760538"/>
            <a:ext cx="3924300" cy="4251325"/>
          </a:xfrm>
        </p:spPr>
      </p:pic>
      <p:pic>
        <p:nvPicPr>
          <p:cNvPr id="4101" name="И. Крутой - Без слов.wav">
            <a:hlinkClick r:id="" action="ppaction://media"/>
          </p:cNvPr>
          <p:cNvPicPr>
            <a:picLocks noRot="1" noChangeAspect="1" noChangeArrowheads="1"/>
          </p:cNvPicPr>
          <p:nvPr>
            <a:audioFile r:link="rId1"/>
          </p:nvPr>
        </p:nvPicPr>
        <p:blipFill>
          <a:blip r:embed="rId4"/>
          <a:srcRect/>
          <a:stretch>
            <a:fillRect/>
          </a:stretch>
        </p:blipFill>
        <p:spPr bwMode="auto">
          <a:xfrm>
            <a:off x="9429750" y="6553200"/>
            <a:ext cx="304800" cy="304800"/>
          </a:xfrm>
          <a:prstGeom prst="rect">
            <a:avLst/>
          </a:prstGeom>
          <a:noFill/>
          <a:ln w="9525">
            <a:noFill/>
            <a:miter lim="800000"/>
            <a:headEnd/>
            <a:tailEnd/>
          </a:ln>
        </p:spPr>
      </p:pic>
    </p:spTree>
  </p:cSld>
  <p:clrMapOvr>
    <a:masterClrMapping/>
  </p:clrMapOvr>
  <p:transition>
    <p:diamond/>
  </p:transition>
  <p:timing>
    <p:tnLst>
      <p:par>
        <p:cTn id="1" dur="indefinite" restart="never" nodeType="tmRoot">
          <p:childTnLst>
            <p:seq concurrent="1" nextAc="seek">
              <p:cTn id="2" restart="whenNotActive" fill="hold" evtFilter="cancelBubble" nodeType="interactiveSeq">
                <p:stCondLst>
                  <p:cond evt="onClick" delay="0">
                    <p:tgtEl>
                      <p:spTgt spid="410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3014" fill="hold"/>
                                        <p:tgtEl>
                                          <p:spTgt spid="4101"/>
                                        </p:tgtEl>
                                      </p:cBhvr>
                                    </p:cmd>
                                  </p:childTnLst>
                                </p:cTn>
                              </p:par>
                            </p:childTnLst>
                          </p:cTn>
                        </p:par>
                      </p:childTnLst>
                    </p:cTn>
                  </p:par>
                </p:childTnLst>
              </p:cTn>
              <p:nextCondLst>
                <p:cond evt="onClick" delay="0">
                  <p:tgtEl>
                    <p:spTgt spid="4101"/>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101"/>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539750" y="0"/>
            <a:ext cx="8001000" cy="1216025"/>
          </a:xfrm>
        </p:spPr>
        <p:txBody>
          <a:bodyPr/>
          <a:lstStyle/>
          <a:p>
            <a:pPr eaLnBrk="1" hangingPunct="1"/>
            <a:r>
              <a:rPr lang="en-US" sz="4000" i="1" u="sng" smtClean="0">
                <a:solidFill>
                  <a:schemeClr val="accent2"/>
                </a:solidFill>
              </a:rPr>
              <a:t>DIE SEHENSWÜRDIGKEITEN</a:t>
            </a:r>
            <a:r>
              <a:rPr lang="en-US" sz="3400" i="1" u="sng" smtClean="0"/>
              <a:t>                     </a:t>
            </a:r>
          </a:p>
        </p:txBody>
      </p:sp>
      <p:pic>
        <p:nvPicPr>
          <p:cNvPr id="25602" name="Picture 3" descr="File0038"/>
          <p:cNvPicPr>
            <a:picLocks noGrp="1" noChangeAspect="1" noChangeArrowheads="1"/>
          </p:cNvPicPr>
          <p:nvPr>
            <p:ph type="clipArt" sz="half" idx="1"/>
          </p:nvPr>
        </p:nvPicPr>
        <p:blipFill>
          <a:blip r:embed="rId2"/>
          <a:srcRect/>
          <a:stretch>
            <a:fillRect/>
          </a:stretch>
        </p:blipFill>
        <p:spPr>
          <a:xfrm>
            <a:off x="566738" y="2517775"/>
            <a:ext cx="3924300" cy="2736850"/>
          </a:xfrm>
        </p:spPr>
      </p:pic>
      <p:sp>
        <p:nvSpPr>
          <p:cNvPr id="25603" name="Rectangle 4"/>
          <p:cNvSpPr>
            <a:spLocks noGrp="1" noChangeArrowheads="1"/>
          </p:cNvSpPr>
          <p:nvPr>
            <p:ph type="body" sz="half" idx="2"/>
          </p:nvPr>
        </p:nvSpPr>
        <p:spPr/>
        <p:txBody>
          <a:bodyPr/>
          <a:lstStyle/>
          <a:p>
            <a:pPr eaLnBrk="1" hangingPunct="1"/>
            <a:r>
              <a:rPr lang="en-US" sz="2600" smtClean="0"/>
              <a:t>Das ist das Gebäude der Administration der Stadt Nowoaltaisk. </a:t>
            </a:r>
          </a:p>
        </p:txBody>
      </p:sp>
    </p:spTree>
  </p:cSld>
  <p:clrMapOvr>
    <a:masterClrMapping/>
  </p:clrMapOvr>
  <p:transition>
    <p:diamon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pPr eaLnBrk="1" hangingPunct="1"/>
            <a:r>
              <a:rPr lang="en-US" sz="3400" smtClean="0"/>
              <a:t>DER HAUPTPLATZ VON NOWOALTAISK</a:t>
            </a:r>
            <a:endParaRPr lang="ru-RU" sz="3400" smtClean="0"/>
          </a:p>
        </p:txBody>
      </p:sp>
      <p:sp>
        <p:nvSpPr>
          <p:cNvPr id="26626" name="Rectangle 3"/>
          <p:cNvSpPr>
            <a:spLocks noGrp="1" noChangeArrowheads="1"/>
          </p:cNvSpPr>
          <p:nvPr>
            <p:ph type="body" sz="half" idx="2"/>
          </p:nvPr>
        </p:nvSpPr>
        <p:spPr/>
        <p:txBody>
          <a:bodyPr/>
          <a:lstStyle/>
          <a:p>
            <a:pPr eaLnBrk="1" hangingPunct="1">
              <a:lnSpc>
                <a:spcPct val="80000"/>
              </a:lnSpc>
            </a:pPr>
            <a:r>
              <a:rPr lang="en-US" sz="2200" smtClean="0"/>
              <a:t>Wir sehen hier ein Denkmal den gefallenen Soldaten,die während des Gro</a:t>
            </a:r>
            <a:r>
              <a:rPr lang="el-GR" sz="2200" smtClean="0"/>
              <a:t>β</a:t>
            </a:r>
            <a:r>
              <a:rPr lang="en-US" sz="2200" smtClean="0"/>
              <a:t>en Vaterländischen Krieges gefallen wurden.Das Denkmal haben W.F.Stwolow,I.Laskowyj und V.A.Charinow projektiert.Das Denkmal wurde am 3.November 1967 eröffnet.</a:t>
            </a:r>
          </a:p>
        </p:txBody>
      </p:sp>
      <p:pic>
        <p:nvPicPr>
          <p:cNvPr id="26627" name="Picture 4" descr="File0034"/>
          <p:cNvPicPr>
            <a:picLocks noGrp="1" noChangeAspect="1" noChangeArrowheads="1"/>
          </p:cNvPicPr>
          <p:nvPr>
            <p:ph sz="half" idx="1"/>
          </p:nvPr>
        </p:nvPicPr>
        <p:blipFill>
          <a:blip r:embed="rId3"/>
          <a:srcRect/>
          <a:stretch>
            <a:fillRect/>
          </a:stretch>
        </p:blipFill>
        <p:spPr>
          <a:xfrm>
            <a:off x="1022350" y="1752600"/>
            <a:ext cx="3013075" cy="4267200"/>
          </a:xfrm>
        </p:spPr>
      </p:pic>
      <p:pic>
        <p:nvPicPr>
          <p:cNvPr id="6149" name="Vangelis - La petite fille de la mer.mp3">
            <a:hlinkClick r:id="" action="ppaction://media"/>
          </p:cNvPr>
          <p:cNvPicPr>
            <a:picLocks noRot="1" noChangeAspect="1" noChangeArrowheads="1"/>
          </p:cNvPicPr>
          <p:nvPr>
            <a:audioFile r:link="rId1"/>
          </p:nvPr>
        </p:nvPicPr>
        <p:blipFill>
          <a:blip r:embed="rId4"/>
          <a:srcRect/>
          <a:stretch>
            <a:fillRect/>
          </a:stretch>
        </p:blipFill>
        <p:spPr bwMode="auto">
          <a:xfrm>
            <a:off x="9572625" y="6705600"/>
            <a:ext cx="304800" cy="304800"/>
          </a:xfrm>
          <a:prstGeom prst="rect">
            <a:avLst/>
          </a:prstGeom>
          <a:noFill/>
          <a:ln w="9525">
            <a:noFill/>
            <a:miter lim="800000"/>
            <a:headEnd/>
            <a:tailEnd/>
          </a:ln>
        </p:spPr>
      </p:pic>
    </p:spTree>
  </p:cSld>
  <p:clrMapOvr>
    <a:masterClrMapping/>
  </p:clrMapOvr>
  <p:transition>
    <p:diamond/>
  </p:transition>
  <p:timing>
    <p:tnLst>
      <p:par>
        <p:cTn id="1" dur="indefinite" restart="never" nodeType="tmRoot">
          <p:childTnLst>
            <p:seq concurrent="1" nextAc="seek">
              <p:cTn id="2" restart="whenNotActive" fill="hold" evtFilter="cancelBubble" nodeType="interactiveSeq">
                <p:stCondLst>
                  <p:cond evt="onClick" delay="0">
                    <p:tgtEl>
                      <p:spTgt spid="614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54064" fill="hold"/>
                                        <p:tgtEl>
                                          <p:spTgt spid="6149"/>
                                        </p:tgtEl>
                                      </p:cBhvr>
                                    </p:cmd>
                                  </p:childTnLst>
                                </p:cTn>
                              </p:par>
                            </p:childTnLst>
                          </p:cTn>
                        </p:par>
                      </p:childTnLst>
                    </p:cTn>
                  </p:par>
                </p:childTnLst>
              </p:cTn>
              <p:nextCondLst>
                <p:cond evt="onClick" delay="0">
                  <p:tgtEl>
                    <p:spTgt spid="6149"/>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149"/>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pPr eaLnBrk="1" hangingPunct="1"/>
            <a:r>
              <a:rPr lang="en-US" sz="3400" smtClean="0"/>
              <a:t>DAS DENKMAL DEN GEFALLENEN SOLDATEN</a:t>
            </a:r>
            <a:endParaRPr lang="ru-RU" sz="3400" smtClean="0"/>
          </a:p>
        </p:txBody>
      </p:sp>
      <p:sp>
        <p:nvSpPr>
          <p:cNvPr id="27650" name="Rectangle 3"/>
          <p:cNvSpPr>
            <a:spLocks noGrp="1" noChangeArrowheads="1"/>
          </p:cNvSpPr>
          <p:nvPr>
            <p:ph type="body" sz="half" idx="1"/>
          </p:nvPr>
        </p:nvSpPr>
        <p:spPr/>
        <p:txBody>
          <a:bodyPr/>
          <a:lstStyle/>
          <a:p>
            <a:pPr eaLnBrk="1" hangingPunct="1"/>
            <a:r>
              <a:rPr lang="en-US" sz="2200" smtClean="0"/>
              <a:t>Die Heldentaten der Verteidiger unseres Landes während des Gro</a:t>
            </a:r>
            <a:r>
              <a:rPr lang="el-GR" sz="2200" smtClean="0"/>
              <a:t>β</a:t>
            </a:r>
            <a:r>
              <a:rPr lang="en-US" sz="2200" smtClean="0"/>
              <a:t>en Vaterländischen Krieges werden im Gedächtnis unseres Volkes bleiben. Hier sehen wir immer Blumen und Kränze.</a:t>
            </a:r>
          </a:p>
        </p:txBody>
      </p:sp>
      <p:pic>
        <p:nvPicPr>
          <p:cNvPr id="27651" name="Picture 4" descr="File0006"/>
          <p:cNvPicPr>
            <a:picLocks noGrp="1" noChangeAspect="1" noChangeArrowheads="1"/>
          </p:cNvPicPr>
          <p:nvPr>
            <p:ph sz="half" idx="2"/>
          </p:nvPr>
        </p:nvPicPr>
        <p:blipFill>
          <a:blip r:embed="rId3"/>
          <a:srcRect/>
          <a:stretch>
            <a:fillRect/>
          </a:stretch>
        </p:blipFill>
        <p:spPr>
          <a:xfrm>
            <a:off x="5056188" y="1752600"/>
            <a:ext cx="3097212" cy="4267200"/>
          </a:xfrm>
        </p:spPr>
      </p:pic>
      <p:pic>
        <p:nvPicPr>
          <p:cNvPr id="7173" name="Mozart - Requiem Lacrimoza.Wma">
            <a:hlinkClick r:id="" action="ppaction://media"/>
          </p:cNvPr>
          <p:cNvPicPr>
            <a:picLocks noRot="1" noChangeAspect="1" noChangeArrowheads="1"/>
          </p:cNvPicPr>
          <p:nvPr>
            <a:audioFile r:link="rId1"/>
          </p:nvPr>
        </p:nvPicPr>
        <p:blipFill>
          <a:blip r:embed="rId4"/>
          <a:srcRect/>
          <a:stretch>
            <a:fillRect/>
          </a:stretch>
        </p:blipFill>
        <p:spPr bwMode="auto">
          <a:xfrm>
            <a:off x="9429750" y="6705600"/>
            <a:ext cx="304800" cy="304800"/>
          </a:xfrm>
          <a:prstGeom prst="rect">
            <a:avLst/>
          </a:prstGeom>
          <a:noFill/>
          <a:ln w="9525">
            <a:noFill/>
            <a:miter lim="800000"/>
            <a:headEnd/>
            <a:tailEnd/>
          </a:ln>
        </p:spPr>
      </p:pic>
    </p:spTree>
  </p:cSld>
  <p:clrMapOvr>
    <a:masterClrMapping/>
  </p:clrMapOvr>
  <p:transition>
    <p:diamond/>
  </p:transition>
  <p:timing>
    <p:tnLst>
      <p:par>
        <p:cTn id="1" dur="indefinite" restart="never" nodeType="tmRoot">
          <p:childTnLst>
            <p:seq concurrent="1" nextAc="seek">
              <p:cTn id="2" restart="whenNotActive" fill="hold" evtFilter="cancelBubble" nodeType="interactiveSeq">
                <p:stCondLst>
                  <p:cond evt="onClick" delay="0">
                    <p:tgtEl>
                      <p:spTgt spid="717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0200" fill="hold"/>
                                        <p:tgtEl>
                                          <p:spTgt spid="7173"/>
                                        </p:tgtEl>
                                      </p:cBhvr>
                                    </p:cmd>
                                  </p:childTnLst>
                                </p:cTn>
                              </p:par>
                            </p:childTnLst>
                          </p:cTn>
                        </p:par>
                      </p:childTnLst>
                    </p:cTn>
                  </p:par>
                </p:childTnLst>
              </p:cTn>
              <p:nextCondLst>
                <p:cond evt="onClick" delay="0">
                  <p:tgtEl>
                    <p:spTgt spid="7173"/>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17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pPr eaLnBrk="1" hangingPunct="1"/>
            <a:r>
              <a:rPr lang="en-US" sz="3400" smtClean="0"/>
              <a:t>DAS DENKMAL DEN GEFALLENEN SOLDATEN UND DER EWIGE FEUER</a:t>
            </a:r>
            <a:endParaRPr lang="ru-RU" sz="3400" smtClean="0"/>
          </a:p>
        </p:txBody>
      </p:sp>
      <p:pic>
        <p:nvPicPr>
          <p:cNvPr id="28674" name="Picture 3" descr="nc_stel"/>
          <p:cNvPicPr>
            <a:picLocks noGrp="1" noChangeAspect="1" noChangeArrowheads="1"/>
          </p:cNvPicPr>
          <p:nvPr>
            <p:ph sz="half" idx="1"/>
          </p:nvPr>
        </p:nvPicPr>
        <p:blipFill>
          <a:blip r:embed="rId2"/>
          <a:srcRect/>
          <a:stretch>
            <a:fillRect/>
          </a:stretch>
        </p:blipFill>
        <p:spPr>
          <a:xfrm>
            <a:off x="1728788" y="2819400"/>
            <a:ext cx="1600200" cy="2133600"/>
          </a:xfrm>
        </p:spPr>
      </p:pic>
      <p:pic>
        <p:nvPicPr>
          <p:cNvPr id="28675" name="Picture 4" descr="nc_fire"/>
          <p:cNvPicPr>
            <a:picLocks noGrp="1" noChangeAspect="1" noChangeArrowheads="1"/>
          </p:cNvPicPr>
          <p:nvPr>
            <p:ph sz="half" idx="2"/>
          </p:nvPr>
        </p:nvPicPr>
        <p:blipFill>
          <a:blip r:embed="rId3"/>
          <a:srcRect/>
          <a:stretch>
            <a:fillRect/>
          </a:stretch>
        </p:blipFill>
        <p:spPr>
          <a:xfrm>
            <a:off x="5183188" y="2819400"/>
            <a:ext cx="2843212" cy="2133600"/>
          </a:xfrm>
        </p:spPr>
      </p:pic>
    </p:spTree>
  </p:cSld>
  <p:clrMapOvr>
    <a:masterClrMapping/>
  </p:clrMapOvr>
  <p:transition>
    <p:diamon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pPr eaLnBrk="1" hangingPunct="1"/>
            <a:r>
              <a:rPr lang="en-US" sz="3400" smtClean="0"/>
              <a:t>DIE HELDEN DER SOWJETUNION</a:t>
            </a:r>
            <a:endParaRPr lang="ru-RU" sz="3400" smtClean="0"/>
          </a:p>
        </p:txBody>
      </p:sp>
      <p:sp>
        <p:nvSpPr>
          <p:cNvPr id="29698" name="Rectangle 3"/>
          <p:cNvSpPr>
            <a:spLocks noGrp="1" noChangeArrowheads="1"/>
          </p:cNvSpPr>
          <p:nvPr>
            <p:ph type="body" sz="half" idx="2"/>
          </p:nvPr>
        </p:nvSpPr>
        <p:spPr/>
        <p:txBody>
          <a:bodyPr/>
          <a:lstStyle/>
          <a:p>
            <a:pPr eaLnBrk="1" hangingPunct="1"/>
            <a:r>
              <a:rPr lang="en-US" sz="2200" smtClean="0"/>
              <a:t>Drei Einwohner der Stadt Nowoaltaisk wurden für Mut und Heroismus Helden der Sowjetunion genannt.Im Jahre 2006 wurde ein Memorial von I.I.Grigorjew, G.N.Tschernow und A.J.Semljanow eröffnet.</a:t>
            </a:r>
          </a:p>
        </p:txBody>
      </p:sp>
      <p:pic>
        <p:nvPicPr>
          <p:cNvPr id="29699" name="Picture 4" descr="File0026"/>
          <p:cNvPicPr>
            <a:picLocks noGrp="1" noChangeAspect="1" noChangeArrowheads="1"/>
          </p:cNvPicPr>
          <p:nvPr>
            <p:ph sz="half" idx="1"/>
          </p:nvPr>
        </p:nvPicPr>
        <p:blipFill>
          <a:blip r:embed="rId3"/>
          <a:srcRect/>
          <a:stretch>
            <a:fillRect/>
          </a:stretch>
        </p:blipFill>
        <p:spPr>
          <a:xfrm>
            <a:off x="1284288" y="3054350"/>
            <a:ext cx="2487612" cy="1663700"/>
          </a:xfrm>
        </p:spPr>
      </p:pic>
      <p:pic>
        <p:nvPicPr>
          <p:cNvPr id="9221" name="Bach - Air String From Suite.Wma">
            <a:hlinkClick r:id="" action="ppaction://media"/>
          </p:cNvPr>
          <p:cNvPicPr>
            <a:picLocks noRot="1" noChangeAspect="1" noChangeArrowheads="1"/>
          </p:cNvPicPr>
          <p:nvPr>
            <a:audioFile r:link="rId1"/>
          </p:nvPr>
        </p:nvPicPr>
        <p:blipFill>
          <a:blip r:embed="rId4"/>
          <a:srcRect/>
          <a:stretch>
            <a:fillRect/>
          </a:stretch>
        </p:blipFill>
        <p:spPr bwMode="auto">
          <a:xfrm>
            <a:off x="9501188" y="6705600"/>
            <a:ext cx="304800" cy="304800"/>
          </a:xfrm>
          <a:prstGeom prst="rect">
            <a:avLst/>
          </a:prstGeom>
          <a:noFill/>
          <a:ln w="9525">
            <a:noFill/>
            <a:miter lim="800000"/>
            <a:headEnd/>
            <a:tailEnd/>
          </a:ln>
        </p:spPr>
      </p:pic>
    </p:spTree>
  </p:cSld>
  <p:clrMapOvr>
    <a:masterClrMapping/>
  </p:clrMapOvr>
  <p:transition>
    <p:diamond/>
  </p:transition>
  <p:timing>
    <p:tnLst>
      <p:par>
        <p:cTn id="1" dur="indefinite" restart="never" nodeType="tmRoot">
          <p:childTnLst>
            <p:seq concurrent="1" nextAc="seek">
              <p:cTn id="2" restart="whenNotActive" fill="hold" evtFilter="cancelBubble" nodeType="interactiveSeq">
                <p:stCondLst>
                  <p:cond evt="onClick" delay="0">
                    <p:tgtEl>
                      <p:spTgt spid="922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15994" fill="hold"/>
                                        <p:tgtEl>
                                          <p:spTgt spid="9221"/>
                                        </p:tgtEl>
                                      </p:cBhvr>
                                    </p:cmd>
                                  </p:childTnLst>
                                </p:cTn>
                              </p:par>
                            </p:childTnLst>
                          </p:cTn>
                        </p:par>
                      </p:childTnLst>
                    </p:cTn>
                  </p:par>
                </p:childTnLst>
              </p:cTn>
              <p:nextCondLst>
                <p:cond evt="onClick" delay="0">
                  <p:tgtEl>
                    <p:spTgt spid="9221"/>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221"/>
                </p:tgtEl>
              </p:cMediaNode>
            </p:audio>
          </p:childTnLst>
        </p:cTn>
      </p:par>
    </p:tnLst>
  </p:timing>
</p:sld>
</file>

<file path=ppt/theme/theme1.xml><?xml version="1.0" encoding="utf-8"?>
<a:theme xmlns:a="http://schemas.openxmlformats.org/drawingml/2006/main" name="Профиль">
  <a:themeElements>
    <a:clrScheme name="Профиль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рофиль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Профиль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Профиль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Профиль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Профиль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Профиль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Профиль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Профиль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Профиль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Profile</Template>
  <TotalTime>195</TotalTime>
  <Words>1323</Words>
  <Application>Microsoft Office PowerPoint</Application>
  <PresentationFormat>Экран (4:3)</PresentationFormat>
  <Paragraphs>101</Paragraphs>
  <Slides>32</Slides>
  <Notes>1</Notes>
  <HiddenSlides>0</HiddenSlides>
  <MMClips>13</MMClips>
  <ScaleCrop>false</ScaleCrop>
  <HeadingPairs>
    <vt:vector size="6" baseType="variant">
      <vt:variant>
        <vt:lpstr>Использованные шрифты</vt:lpstr>
      </vt:variant>
      <vt:variant>
        <vt:i4>7</vt:i4>
      </vt:variant>
      <vt:variant>
        <vt:lpstr>Шаблон оформления</vt:lpstr>
      </vt:variant>
      <vt:variant>
        <vt:i4>2</vt:i4>
      </vt:variant>
      <vt:variant>
        <vt:lpstr>Заголовки слайдов</vt:lpstr>
      </vt:variant>
      <vt:variant>
        <vt:i4>32</vt:i4>
      </vt:variant>
    </vt:vector>
  </HeadingPairs>
  <TitlesOfParts>
    <vt:vector size="41" baseType="lpstr">
      <vt:lpstr>Verdana</vt:lpstr>
      <vt:lpstr>Arial</vt:lpstr>
      <vt:lpstr>Times New Roman</vt:lpstr>
      <vt:lpstr>Wingdings</vt:lpstr>
      <vt:lpstr>Calibri</vt:lpstr>
      <vt:lpstr>Lucida Sans</vt:lpstr>
      <vt:lpstr>Book Antiqua</vt:lpstr>
      <vt:lpstr>Профиль</vt:lpstr>
      <vt:lpstr>Профиль</vt:lpstr>
      <vt:lpstr>EINE STADTRUNDFAHRT DURCH NOWOALTAISK UND BARNAUL</vt:lpstr>
      <vt:lpstr>                  ХОД УРОКА</vt:lpstr>
      <vt:lpstr>        AUFBAU DER STUNDE </vt:lpstr>
      <vt:lpstr>MEINE LIEBLINGSSTADT</vt:lpstr>
      <vt:lpstr>DIE SEHENSWÜRDIGKEITEN                     </vt:lpstr>
      <vt:lpstr>DER HAUPTPLATZ VON NOWOALTAISK</vt:lpstr>
      <vt:lpstr>DAS DENKMAL DEN GEFALLENEN SOLDATEN</vt:lpstr>
      <vt:lpstr>DAS DENKMAL DEN GEFALLENEN SOLDATEN UND DER EWIGE FEUER</vt:lpstr>
      <vt:lpstr>DIE HELDEN DER SOWJETUNION</vt:lpstr>
      <vt:lpstr>DIE KIRCHE DER HEILIGEN GEORG</vt:lpstr>
      <vt:lpstr>NOWOALTAISK IST 65 JAHRE ALT</vt:lpstr>
      <vt:lpstr>DIE ECKEN DER STADT</vt:lpstr>
      <vt:lpstr>DIE NEUEN GESCHÄFTE</vt:lpstr>
      <vt:lpstr>STADT DER SPORLER</vt:lpstr>
      <vt:lpstr>DAS STADION ’’WOSCHOD”</vt:lpstr>
      <vt:lpstr>DIE NEUEN GESCHÄFTE</vt:lpstr>
      <vt:lpstr>SPAZIERGANG DURCH NOWOALTAISK</vt:lpstr>
      <vt:lpstr>DIE KINDER DER STADT SIND UNSERE ZUKUNFT</vt:lpstr>
      <vt:lpstr>NOWOALTAISK IST IMMER JUNG</vt:lpstr>
      <vt:lpstr>DIE LANDSCHAFTEN VON NOWOALTAISK</vt:lpstr>
      <vt:lpstr>WILLKOMMEN IN NOWOALTAISK!</vt:lpstr>
      <vt:lpstr>ALTAIREGION IST 70 JAHRE ALT</vt:lpstr>
      <vt:lpstr>DAS HAUPT DER ALTAIREGION</vt:lpstr>
      <vt:lpstr>DAS DENKMAL DEN GEFALLENEN SOLDATEN</vt:lpstr>
      <vt:lpstr>BARNAUL IST EINE STADT DER STUDENTEN</vt:lpstr>
      <vt:lpstr>           DER SPORTPALAST</vt:lpstr>
      <vt:lpstr>DIE NEUE BRÜCKE ÜBER DEN FLUß                        OB    </vt:lpstr>
      <vt:lpstr>DAS PUSCHKIN-DENKMAL</vt:lpstr>
      <vt:lpstr>DIE STERNZEICHENSÄULE</vt:lpstr>
      <vt:lpstr>BARNAUL IN VERSCHIEDENEN    JAHRESZEITEN</vt:lpstr>
      <vt:lpstr>             WISSENSTOTO</vt:lpstr>
      <vt:lpstr>ТЕХНИЧЕСКОЕ И МЕТОДИЧЕСКОЕ ОПИСАНИЕ</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ольга</dc:creator>
  <cp:lastModifiedBy>Vlad</cp:lastModifiedBy>
  <cp:revision>42</cp:revision>
  <dcterms:created xsi:type="dcterms:W3CDTF">2007-04-11T10:22:14Z</dcterms:created>
  <dcterms:modified xsi:type="dcterms:W3CDTF">2008-12-26T20:27:17Z</dcterms:modified>
</cp:coreProperties>
</file>