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1" r:id="rId4"/>
    <p:sldId id="258" r:id="rId5"/>
    <p:sldId id="272" r:id="rId6"/>
    <p:sldId id="273" r:id="rId7"/>
    <p:sldId id="259" r:id="rId8"/>
    <p:sldId id="260" r:id="rId9"/>
    <p:sldId id="274" r:id="rId10"/>
    <p:sldId id="261" r:id="rId11"/>
    <p:sldId id="262" r:id="rId12"/>
    <p:sldId id="263" r:id="rId13"/>
    <p:sldId id="275" r:id="rId14"/>
    <p:sldId id="264" r:id="rId15"/>
    <p:sldId id="276" r:id="rId16"/>
    <p:sldId id="265" r:id="rId17"/>
    <p:sldId id="266" r:id="rId18"/>
    <p:sldId id="267" r:id="rId19"/>
    <p:sldId id="268" r:id="rId20"/>
    <p:sldId id="277" r:id="rId21"/>
    <p:sldId id="278" r:id="rId22"/>
    <p:sldId id="269" r:id="rId23"/>
    <p:sldId id="27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75" autoAdjust="0"/>
    <p:restoredTop sz="94660"/>
  </p:normalViewPr>
  <p:slideViewPr>
    <p:cSldViewPr>
      <p:cViewPr varScale="1">
        <p:scale>
          <a:sx n="50" d="100"/>
          <a:sy n="50" d="100"/>
        </p:scale>
        <p:origin x="-84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0CE57-E9C4-47A7-B199-E49666932F05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A7931-4066-4466-B96C-DD7FB84AD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7931-4066-4466-B96C-DD7FB84ADD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7931-4066-4466-B96C-DD7FB84ADD3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FA7B70-50F0-4EFE-9121-D82794C4EA83}" type="datetimeFigureOut">
              <a:rPr lang="ru-RU" smtClean="0"/>
              <a:pPr/>
              <a:t>05.12.2008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2F6C49-07C1-430E-9D43-510879B18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image" Target="../media/image2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4006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Шоу-турнир для учащихся 8-х классов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«Знатоки математики»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18" descr="BD050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00438"/>
            <a:ext cx="3505200" cy="3179762"/>
          </a:xfrm>
          <a:prstGeom prst="rect">
            <a:avLst/>
          </a:prstGeom>
          <a:noFill/>
        </p:spPr>
      </p:pic>
      <p:pic>
        <p:nvPicPr>
          <p:cNvPr id="6" name="Picture 15" descr="g04147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644900"/>
            <a:ext cx="3268662" cy="29591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eacher\Мои документы\МАТЕМ. РИСУНКИ\algebra_md_wh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929066"/>
            <a:ext cx="1347117" cy="785818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348" y="285728"/>
            <a:ext cx="792961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Металлический параллелепипед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переплавили в куб. Найдите длину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ребра куба, если размеры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параллелепипеда </a:t>
            </a:r>
            <a:r>
              <a:rPr kumimoji="0" lang="ru-RU" sz="32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 </a:t>
            </a:r>
            <a:r>
              <a:rPr kumimoji="0" lang="ru-RU" sz="32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32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5 </a:t>
            </a:r>
            <a:r>
              <a:rPr kumimoji="0" lang="ru-RU" sz="32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32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12,5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см.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Три последовательных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натуральных числа дают в сумме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24. Найдите эти числа.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К однозначному числу, большему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нуля, приписали такую же цифру. Во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сколько раз увеличилось число? 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357166"/>
            <a:ext cx="142876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тур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28596" y="857232"/>
            <a:ext cx="50006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Часто знает и дошкольник, что такое треугольник </a:t>
            </a:r>
            <a:b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 уж вам то, как не знать. </a:t>
            </a:r>
            <a:b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Но совсем другое дело, быстро, точно и умело</a:t>
            </a:r>
            <a:b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Треугольники считать.</a:t>
            </a:r>
            <a:b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Например, в фигуре этой, сколько разных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28596" y="4286256"/>
            <a:ext cx="3929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Рассмотри. </a:t>
            </a:r>
            <a:b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Всё внимательно исследуй </a:t>
            </a:r>
            <a:b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 по краю и внутри.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C:\Documents and Settings\Teacher\Мои документы\МАТЕМ. РИСУНКИ\1b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072074"/>
            <a:ext cx="857250" cy="1028700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643050"/>
            <a:ext cx="2400300" cy="252412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0"/>
            <a:ext cx="5237331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Разминка для болельщиков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42878" y="500042"/>
            <a:ext cx="8501122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Утверждение, принимаемое без</a:t>
            </a:r>
            <a:r>
              <a:rPr kumimoji="0" lang="ru-RU" sz="3200" b="1" i="0" u="none" strike="noStrike" normalizeH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доказательства.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1. Теорема.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2. Тождество.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3. Аксиома.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4. Высказывание.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Какое множество чисел самое большое?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1. Действительных.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2. Натуральных.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3. Рациональных.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4. Целых.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" name="Picture 14" descr="g04036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928934"/>
            <a:ext cx="2879725" cy="338296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64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643966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Как называется треугольный платок?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1.Треугольник.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2. Косынка.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3. Повязка.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4. Платок.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85720" y="3318570"/>
            <a:ext cx="92154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Какая английская мера длины   используется для измерения небольшого расстояния, где нужна большая точность?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1.Миля.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2.Локоть.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3.Фут.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4.Сажень.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142984"/>
            <a:ext cx="285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85720" y="285728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Кто ввёл прямоугольную систему координат?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1. Гаусс.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2. Декарт.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3. Нобель.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4. </a:t>
            </a:r>
            <a:r>
              <a:rPr kumimoji="0" lang="ru-RU" sz="32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Брадис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Как называется знак корня?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1. Радикал.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2. Символ.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3. Корень.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4. Галочка.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4098" name="Picture 2" descr="C:\Documents and Settings\Teacher\Мои документы\МАТЕМ. РИСУНКИ\gir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214422"/>
            <a:ext cx="1500198" cy="1500198"/>
          </a:xfrm>
          <a:prstGeom prst="rect">
            <a:avLst/>
          </a:prstGeom>
          <a:noFill/>
        </p:spPr>
      </p:pic>
      <p:pic>
        <p:nvPicPr>
          <p:cNvPr id="13" name="Picture 7" descr="BOOKSHL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714884"/>
            <a:ext cx="3090863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64  E" pathEditMode="relative" ptsTypes="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Монте-Карло – это: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Озеро.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Метод математики.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Рулетка для игры.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4.Страна.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826127"/>
            <a:ext cx="85725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Математик, именем которого названа теорема, выражающая связь между коэффициентами квадратного уравнения?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1. Гаусс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2. Пифагор.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3. Евклид.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4. Виет.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282" y="0"/>
            <a:ext cx="84860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Мажоранта – это:</a:t>
            </a:r>
            <a:endParaRPr kumimoji="0" lang="ru-RU" sz="3200" b="1" u="none" strike="noStrike" normalizeH="0" baseline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1.Функция.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Инструмент для настройки пианино.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Род бактерий.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Геометрическая фигура.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66825"/>
            <a:ext cx="2343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69545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85720" y="1928802"/>
            <a:ext cx="885828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Говорят, что математика- царица всех наук, а царица математики….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1. Арифметика.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2. Геометрия.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3. Алгебра.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4. Планиметрия.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 descr="C:\Documents and Settings\Teacher\Мои документы\МАТЕМ. РИСУНКИ\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500546"/>
            <a:ext cx="2645866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85728"/>
            <a:ext cx="278608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тур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71538" y="857232"/>
            <a:ext cx="70723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Сейчас вам предстоит из известного слова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ТРИГОНОМЕТРИЯ </a:t>
            </a:r>
            <a:r>
              <a:rPr kumimoji="0" lang="ru-RU" sz="5400" b="1" i="0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составить новые слова</a:t>
            </a:r>
            <a:endParaRPr kumimoji="0" lang="ru-RU" sz="5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25602" name="Picture 2" descr="C:\Documents and Settings\Teacher\Мои документы\МАТЕМ. РИСУНКИ\Iinfo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625057"/>
            <a:ext cx="1222384" cy="137518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85728"/>
            <a:ext cx="4714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ГОЛОВОЛОМКА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142984"/>
            <a:ext cx="7786742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Найдите имена трех ученых-математиков (буквы имен записаны подряд)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214552"/>
          <a:ext cx="6096000" cy="4286284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0715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0"/>
            <a:ext cx="214314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тур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1374" y="500042"/>
            <a:ext cx="907262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Чему равен внутренний угол правильного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32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шестиугольника?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Какой треугольник называется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“египетским”?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Один из углов параллелограмма 60</a:t>
            </a:r>
            <a:r>
              <a:rPr lang="ru-RU" sz="3200" b="1" i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Найдите другие три угла?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8" algn="l"/>
              </a:tabLst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Какую теорему нужно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использовать,чтобы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разделить отрезок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en-US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n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равных частей?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28596" y="4286256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19088" algn="l"/>
              </a:tabLst>
            </a:pPr>
            <a:r>
              <a:rPr kumimoji="0" lang="ru-RU" sz="1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</a:b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6" name="Picture 4" descr="16m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9188" y="1357298"/>
            <a:ext cx="1674812" cy="23844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14356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342900" algn="l"/>
              </a:tabLst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Какой раздел математики изучает действия с числами?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2. Сколько прямых можно провести через 	две точки?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3. Как называется равенство с 	переменными?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4. Результат какого действия называется 	суммой?</a:t>
            </a:r>
            <a:r>
              <a:rPr kumimoji="0" lang="ru-RU" sz="32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3" name="Picture 6" descr="rect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143248"/>
            <a:ext cx="1447800" cy="15001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3108" y="285728"/>
            <a:ext cx="471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Разминка для команд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500042"/>
            <a:ext cx="7929618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290"/>
            <a:ext cx="8929718" cy="69865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Ученый, который нашел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отношение</a:t>
            </a:r>
          </a:p>
          <a:p>
            <a:pPr lvl="0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длины окружности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диаметру. </a:t>
            </a:r>
          </a:p>
          <a:p>
            <a:pPr lvl="0">
              <a:buFont typeface="Arial" pitchFamily="34" charset="0"/>
              <a:buChar char="•"/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За книгу заплатили 100 рублей и еще </a:t>
            </a:r>
          </a:p>
          <a:p>
            <a:pPr lvl="0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половину стоимости книги.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Сколько</a:t>
            </a:r>
          </a:p>
          <a:p>
            <a:pPr lvl="0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стоит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книга? </a:t>
            </a:r>
          </a:p>
          <a:p>
            <a:pPr lvl="0">
              <a:buFont typeface="Arial" pitchFamily="34" charset="0"/>
              <a:buChar char="•"/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Как выяснить когда и сколько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корней</a:t>
            </a:r>
          </a:p>
          <a:p>
            <a:pPr lvl="0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имеет квадратное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уравнение? </a:t>
            </a:r>
          </a:p>
          <a:p>
            <a:pPr lvl="0">
              <a:buFont typeface="Arial" pitchFamily="34" charset="0"/>
              <a:buChar char="•"/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Чему равна сумма и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произведение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корней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приведённого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квадратного 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уравнения по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теореме Виета? </a:t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714620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Какие числа называются взаимно-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обратными?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71612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Какая теорема называется обратной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данной? </a:t>
            </a:r>
          </a:p>
        </p:txBody>
      </p:sp>
      <p:pic>
        <p:nvPicPr>
          <p:cNvPr id="4" name="Picture 21" descr="g04036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643314"/>
            <a:ext cx="5072098" cy="25003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285728"/>
            <a:ext cx="7643866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Когда дробное выражение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имеет смысла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2844" y="2143116"/>
            <a:ext cx="9001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28596" y="1142984"/>
            <a:ext cx="807249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В геометрии сначала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формулируются аксиомы, а затем 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их основе доказываются другие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утверждения. Какой древнегреческий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учёный впервые изложил такой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подход в своих трудах? 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" name="Picture 2" descr="C:\Documents and Settings\Teacher\Мои документы\МАТЕМ. РИСУНКИ\CHALKB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429132"/>
            <a:ext cx="1785950" cy="173183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000108"/>
            <a:ext cx="550072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ПОДВЕДЕНИЕ</a:t>
            </a:r>
          </a:p>
          <a:p>
            <a:pPr algn="ctr"/>
            <a:r>
              <a:rPr lang="ru-RU" sz="60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ИТОГОВ</a:t>
            </a:r>
            <a:endParaRPr lang="ru-RU" sz="60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9" descr="people12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2910" y="3286125"/>
            <a:ext cx="3034680" cy="2643205"/>
          </a:xfrm>
          <a:prstGeom prst="rect">
            <a:avLst/>
          </a:prstGeom>
          <a:noFill/>
          <a:ln/>
        </p:spPr>
      </p:pic>
      <p:pic>
        <p:nvPicPr>
          <p:cNvPr id="4" name="Picture 5" descr="MOUSE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714620"/>
            <a:ext cx="1504950" cy="2319337"/>
          </a:xfrm>
          <a:prstGeom prst="rect">
            <a:avLst/>
          </a:prstGeom>
          <a:noFill/>
        </p:spPr>
      </p:pic>
      <p:pic>
        <p:nvPicPr>
          <p:cNvPr id="5" name="Picture 7" descr="g040548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214818"/>
            <a:ext cx="2447925" cy="18986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64 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64396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5. Как называются две 	непересекающиеся 	прямые?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6. Как называется график 	квадратичной 	функции?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7. Как называются числа при 	умножении?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8. Какой раздел математики изучает 	свойства фигур?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9. Какие три одинаковых числа нужно 	сложить, чтобы получить 18?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34" y="0"/>
            <a:ext cx="8643966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10.	Назовите сторону треугольника,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лежащего против прямого угла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1"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Запишите общий вид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линейной функции.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12. 	Сколько градусов содержит 	развёрнутый угол?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13. 	Натуральные числа, им 	противоположные и нуль образуют 	множество каких чисел?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14. 	Какой угол образуют стрелки часов, 	показывающие три часа? </a:t>
            </a:r>
          </a:p>
        </p:txBody>
      </p:sp>
      <p:pic>
        <p:nvPicPr>
          <p:cNvPr id="5" name="Picture 6" descr="CHIL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21287" y="2285992"/>
            <a:ext cx="1422713" cy="1651461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928934"/>
            <a:ext cx="8715404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15. 	Как называется выражение, 	записанное с помощью знаков &lt; и &gt;?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16. 	Какая теорема связывает стороны 	прямоугольного треугольника?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17. 	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Третья буква греческого алфавита. 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4" name="Picture 3" descr="MAGGION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2353440" cy="228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7786742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18. 	Какой учёный установил связь 	между корнями квадратного 	уравнения?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19. 	Чему равна сумма углов 	треугольника?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 startAt="20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Чему равна сумма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   чисел от –200 до 200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? 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7" y="3286124"/>
            <a:ext cx="2505481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26" y="785794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Посмотрите в течение 5секунд на нарисованные фигуры, постарайтесь запомнить их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порядок и попытайтесь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воспроизвести у себя на листочке эти фигуры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142852"/>
            <a:ext cx="1714512" cy="52322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 тур</a:t>
            </a:r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357430"/>
            <a:ext cx="18764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285992"/>
            <a:ext cx="2647950" cy="179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643446"/>
            <a:ext cx="18573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500570"/>
            <a:ext cx="1671484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14290"/>
            <a:ext cx="5143536" cy="646331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 знатоков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85720" y="1357298"/>
            <a:ext cx="88582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Учащимся поручили обсадить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кустарником дорожку с обеих сторон,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длина которой 210 м. Сколько над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саженцев, если их сажают на расстоянии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70 см друг от друга и кусты должны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быть в начале и конце дорожки? </a:t>
            </a:r>
            <a:endParaRPr lang="ru-RU" sz="32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Три в квадрате равно девяти, четыре в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квадрате равно шестнадцати. А чему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равен угол в квадрате? 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При каком </a:t>
            </a:r>
            <a:r>
              <a:rPr lang="ru-RU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многочлен 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4х</a:t>
            </a:r>
            <a:r>
              <a:rPr lang="ru-RU" sz="3200" b="1" i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+ 12ху + ky</a:t>
            </a:r>
            <a:r>
              <a:rPr lang="ru-RU" sz="3200" b="1" i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является полным квадратом?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Проволоку длиной 6,28 м согнули 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окружность. Какова длина радиуса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полученной окружности? </a:t>
            </a:r>
            <a:endParaRPr lang="ru-RU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857288" y="4071943"/>
            <a:ext cx="95726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Дан квадрат со стороной 1. 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Диагональ этого квадрата служит 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стороной другого квадрата. Во 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сколько раз площадь второго 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квадрата больше площади данного?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526</TotalTime>
  <Words>703</Words>
  <Application>Microsoft Office PowerPoint</Application>
  <PresentationFormat>Экран (4:3)</PresentationFormat>
  <Paragraphs>220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Шоу-турнир для учащихся 8-х классов «Знатоки математики»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Шоу-турнир для учащихся 9-х классов «Знатоки математики»</dc:title>
  <dc:creator>Teacher</dc:creator>
  <cp:lastModifiedBy>Teacher</cp:lastModifiedBy>
  <cp:revision>140</cp:revision>
  <dcterms:created xsi:type="dcterms:W3CDTF">2008-10-06T03:49:37Z</dcterms:created>
  <dcterms:modified xsi:type="dcterms:W3CDTF">2008-12-05T05:21:36Z</dcterms:modified>
</cp:coreProperties>
</file>