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8" r:id="rId2"/>
    <p:sldId id="256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567" autoAdjust="0"/>
    <p:restoredTop sz="94755" autoAdjust="0"/>
  </p:normalViewPr>
  <p:slideViewPr>
    <p:cSldViewPr>
      <p:cViewPr varScale="1">
        <p:scale>
          <a:sx n="65" d="100"/>
          <a:sy n="65" d="100"/>
        </p:scale>
        <p:origin x="-114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AD4E2-8182-488E-8104-BCD55395A3D8}" type="datetimeFigureOut">
              <a:rPr lang="ru-RU" smtClean="0"/>
              <a:t>17.10.2008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049FD-A841-4085-8E93-BC511C78349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AD4E2-8182-488E-8104-BCD55395A3D8}" type="datetimeFigureOut">
              <a:rPr lang="ru-RU" smtClean="0"/>
              <a:t>17.10.2008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049FD-A841-4085-8E93-BC511C7834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AD4E2-8182-488E-8104-BCD55395A3D8}" type="datetimeFigureOut">
              <a:rPr lang="ru-RU" smtClean="0"/>
              <a:t>17.10.2008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049FD-A841-4085-8E93-BC511C7834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AD4E2-8182-488E-8104-BCD55395A3D8}" type="datetimeFigureOut">
              <a:rPr lang="ru-RU" smtClean="0"/>
              <a:t>17.10.2008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049FD-A841-4085-8E93-BC511C7834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AD4E2-8182-488E-8104-BCD55395A3D8}" type="datetimeFigureOut">
              <a:rPr lang="ru-RU" smtClean="0"/>
              <a:t>17.10.2008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7C049FD-A841-4085-8E93-BC511C7834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AD4E2-8182-488E-8104-BCD55395A3D8}" type="datetimeFigureOut">
              <a:rPr lang="ru-RU" smtClean="0"/>
              <a:t>17.10.2008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049FD-A841-4085-8E93-BC511C7834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AD4E2-8182-488E-8104-BCD55395A3D8}" type="datetimeFigureOut">
              <a:rPr lang="ru-RU" smtClean="0"/>
              <a:t>17.10.2008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049FD-A841-4085-8E93-BC511C7834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AD4E2-8182-488E-8104-BCD55395A3D8}" type="datetimeFigureOut">
              <a:rPr lang="ru-RU" smtClean="0"/>
              <a:t>17.10.2008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049FD-A841-4085-8E93-BC511C7834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AD4E2-8182-488E-8104-BCD55395A3D8}" type="datetimeFigureOut">
              <a:rPr lang="ru-RU" smtClean="0"/>
              <a:t>17.10.2008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049FD-A841-4085-8E93-BC511C7834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AD4E2-8182-488E-8104-BCD55395A3D8}" type="datetimeFigureOut">
              <a:rPr lang="ru-RU" smtClean="0"/>
              <a:t>17.10.2008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049FD-A841-4085-8E93-BC511C7834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AD4E2-8182-488E-8104-BCD55395A3D8}" type="datetimeFigureOut">
              <a:rPr lang="ru-RU" smtClean="0"/>
              <a:t>17.10.2008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049FD-A841-4085-8E93-BC511C7834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86AD4E2-8182-488E-8104-BCD55395A3D8}" type="datetimeFigureOut">
              <a:rPr lang="ru-RU" smtClean="0"/>
              <a:t>17.10.2008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7C049FD-A841-4085-8E93-BC511C78349B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3643338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/>
              <a:t>ТАЙНА</a:t>
            </a:r>
            <a:br>
              <a:rPr lang="ru-RU" sz="6000" dirty="0" smtClean="0"/>
            </a:br>
            <a:r>
              <a:rPr lang="ru-RU" sz="6000" dirty="0" smtClean="0"/>
              <a:t> ШЕРЛОКА ХОЛМСА</a:t>
            </a:r>
            <a:endParaRPr lang="ru-RU" sz="6000" dirty="0"/>
          </a:p>
        </p:txBody>
      </p:sp>
    </p:spTree>
  </p:cSld>
  <p:clrMapOvr>
    <a:masterClrMapping/>
  </p:clrMapOvr>
  <p:transition spd="slow" advTm="4719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ТАЙНА ШЕРЛОКА ХОЛМСА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2"/>
          </p:nvPr>
        </p:nvSpPr>
        <p:spPr>
          <a:xfrm>
            <a:off x="457200" y="1524001"/>
            <a:ext cx="3400420" cy="390526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4500562" y="857232"/>
            <a:ext cx="4214842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428736"/>
            <a:ext cx="3357586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2500306"/>
            <a:ext cx="3429024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596" y="3714752"/>
            <a:ext cx="3357585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Tm="9235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3036917" cy="107793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Как Холмс мог произвести свои измерения?</a:t>
            </a:r>
            <a:endParaRPr lang="ru-RU" sz="44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714744" y="642918"/>
            <a:ext cx="4857784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Tm="8313"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584182"/>
          </a:xfrm>
        </p:spPr>
        <p:txBody>
          <a:bodyPr/>
          <a:lstStyle/>
          <a:p>
            <a:r>
              <a:rPr lang="ru-RU" dirty="0" smtClean="0"/>
              <a:t>Разгадка тайны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57158" y="1071546"/>
            <a:ext cx="3357586" cy="5286412"/>
          </a:xfrm>
        </p:spPr>
        <p:txBody>
          <a:bodyPr>
            <a:noAutofit/>
          </a:bodyPr>
          <a:lstStyle/>
          <a:p>
            <a:r>
              <a:rPr lang="ru-RU" sz="1800" dirty="0" smtClean="0"/>
              <a:t>Можно было взять холодную воду известной массы и известной температуры, налить ее в мензурку и туда опустить термометр. Затем во вторую мензурку осторожно налить кипяток.</a:t>
            </a:r>
          </a:p>
          <a:p>
            <a:r>
              <a:rPr lang="ru-RU" sz="1800" dirty="0" smtClean="0"/>
              <a:t>В мензурку с холодной водой вливать горячую воду до тех пор, пока термометр не  покажет температуру, отличную от первоначальной. С помощью второй мензурки определить массу налитой горячей воды и по термометру найти температуру смеси.   Теперь составим уравнение теплового баланса и посчитаем температуру горячей воды.</a:t>
            </a:r>
            <a:endParaRPr lang="ru-RU" sz="18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929058" y="1500175"/>
            <a:ext cx="4786346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Tm="7765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94</TotalTime>
  <Words>90</Words>
  <Application>Microsoft Office PowerPoint</Application>
  <PresentationFormat>Экран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Апекс</vt:lpstr>
      <vt:lpstr>ТАЙНА  ШЕРЛОКА ХОЛМСА</vt:lpstr>
      <vt:lpstr>ТАЙНА ШЕРЛОКА ХОЛМСА</vt:lpstr>
      <vt:lpstr>Слайд 3</vt:lpstr>
      <vt:lpstr>Разгадка тайны</vt:lpstr>
    </vt:vector>
  </TitlesOfParts>
  <Company>admin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ТАЙНА ШЕРЛОКА ХОЛМСА</dc:title>
  <dc:creator>admin</dc:creator>
  <cp:lastModifiedBy>admin</cp:lastModifiedBy>
  <cp:revision>10</cp:revision>
  <dcterms:created xsi:type="dcterms:W3CDTF">2008-10-16T20:04:12Z</dcterms:created>
  <dcterms:modified xsi:type="dcterms:W3CDTF">2008-10-16T21:38:24Z</dcterms:modified>
</cp:coreProperties>
</file>