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12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УРОК-СУД: «ЧЕЛОВЕК И ВОДА» </a:t>
            </a:r>
            <a:br>
              <a:rPr lang="ru-RU" dirty="0" smtClean="0"/>
            </a:br>
            <a:r>
              <a:rPr lang="ru-RU" dirty="0" smtClean="0"/>
              <a:t>8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				   СОШ № 40</a:t>
            </a:r>
            <a:endParaRPr lang="ru-RU" dirty="0"/>
          </a:p>
        </p:txBody>
      </p:sp>
      <p:pic>
        <p:nvPicPr>
          <p:cNvPr id="5" name="Рисунок 4" descr="человек и вода презентация 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785926"/>
            <a:ext cx="5425440" cy="4084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УЧЕБНО-ПОЗНАВАТЕЛЬНАЯ КОМПЕТЕНЦИЯ:</a:t>
            </a:r>
          </a:p>
          <a:p>
            <a:r>
              <a:rPr lang="ru-RU" sz="2000" dirty="0" smtClean="0"/>
              <a:t>В ИГРОВОЙ ФОРМЕ ДОНЕСТИ ДО СВЕДЕНИЯ УЧАЩИХСЯ ЗНАЧЕНИЕ ВОДНЫХ РЕСУРСОВ В РОССИИ;</a:t>
            </a:r>
          </a:p>
          <a:p>
            <a:r>
              <a:rPr lang="ru-RU" dirty="0" smtClean="0"/>
              <a:t>СОЦИОКУЛЬТУРНАЯ КОМПЕТЕНЦИЯ:</a:t>
            </a:r>
          </a:p>
          <a:p>
            <a:r>
              <a:rPr lang="ru-RU" sz="2000" dirty="0" smtClean="0"/>
              <a:t>УМЕТЬ  ОЦЕНИВАТЬ  РАЗМЕРЫ ВОДНЫХ РЕСУРСОВ СТРАНЫ;</a:t>
            </a:r>
          </a:p>
          <a:p>
            <a:r>
              <a:rPr lang="ru-RU" sz="2000" dirty="0" smtClean="0"/>
              <a:t>ПРИВИВАТЬ БЕРЕЖНОЕ ОТНОШЕНИЕ К ВОДНЫМ ИСТОЧНИКАМ;</a:t>
            </a:r>
          </a:p>
          <a:p>
            <a:r>
              <a:rPr lang="ru-RU" dirty="0" smtClean="0"/>
              <a:t>КОММУНИКАТИВНАЯ КОМПЕТЕНЦИЯ:</a:t>
            </a:r>
          </a:p>
          <a:p>
            <a:r>
              <a:rPr lang="ru-RU" sz="2000" dirty="0" smtClean="0"/>
              <a:t>РАЗВИВАТЬ ТВОРЧЕСКИЕ И ИНДИВИДУАЛЬНЫЕ СПОСОБНОСТИ  У УЧАЩИХСЯ;</a:t>
            </a:r>
          </a:p>
          <a:p>
            <a:r>
              <a:rPr lang="ru-RU" dirty="0" smtClean="0"/>
              <a:t>ИНФОРМАЦИОННАЯ КОМПЕТЕНЦИЯ:</a:t>
            </a:r>
          </a:p>
          <a:p>
            <a:r>
              <a:rPr lang="ru-RU" sz="2000" dirty="0" smtClean="0"/>
              <a:t>УМЕТЬ </a:t>
            </a:r>
            <a:r>
              <a:rPr lang="ru-RU" sz="2000" dirty="0" smtClean="0"/>
              <a:t> САМОСТОЯТЕЛЬНО  ИЗВЛЕКАТЬ  </a:t>
            </a:r>
            <a:r>
              <a:rPr lang="ru-RU" sz="2000" dirty="0" smtClean="0"/>
              <a:t>ИНФОРМАЦИОННЫЙ МАТЕРИАЛ.</a:t>
            </a:r>
          </a:p>
          <a:p>
            <a:endParaRPr lang="ru-RU" sz="2000" dirty="0"/>
          </a:p>
        </p:txBody>
      </p:sp>
      <p:pic>
        <p:nvPicPr>
          <p:cNvPr id="6" name="Рисунок 5" descr="205989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94297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ДЕЙСТВУЮЩИЕ ЛИЦА: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		1. СУДЬЯ</a:t>
            </a:r>
          </a:p>
          <a:p>
            <a:pPr>
              <a:buNone/>
            </a:pPr>
            <a:r>
              <a:rPr lang="ru-RU" dirty="0" smtClean="0"/>
              <a:t>	        2. ПРОКУРОР</a:t>
            </a:r>
          </a:p>
          <a:p>
            <a:pPr>
              <a:buNone/>
            </a:pPr>
            <a:r>
              <a:rPr lang="ru-RU" dirty="0" smtClean="0"/>
              <a:t>		3</a:t>
            </a:r>
            <a:r>
              <a:rPr lang="ru-RU" dirty="0" smtClean="0"/>
              <a:t>. АДВОКАТ </a:t>
            </a:r>
            <a:r>
              <a:rPr lang="ru-RU" dirty="0" smtClean="0"/>
              <a:t>ЧЕЛОВЕКА</a:t>
            </a:r>
          </a:p>
          <a:p>
            <a:pPr>
              <a:buNone/>
            </a:pPr>
            <a:r>
              <a:rPr lang="ru-RU" dirty="0" smtClean="0"/>
              <a:t>		4. СЕКРЕТАРЬ</a:t>
            </a:r>
          </a:p>
          <a:p>
            <a:pPr>
              <a:buNone/>
            </a:pPr>
            <a:r>
              <a:rPr lang="ru-RU" dirty="0" smtClean="0"/>
              <a:t>		5. ПОТЕРПЕВШАЯ ВОДА</a:t>
            </a:r>
          </a:p>
          <a:p>
            <a:pPr>
              <a:buNone/>
            </a:pPr>
            <a:r>
              <a:rPr lang="ru-RU" dirty="0" smtClean="0"/>
              <a:t>		6. ЧЕЛОВЕК</a:t>
            </a:r>
          </a:p>
          <a:p>
            <a:pPr>
              <a:buNone/>
            </a:pPr>
            <a:r>
              <a:rPr lang="ru-RU" dirty="0" smtClean="0"/>
              <a:t>		7. РЕКА</a:t>
            </a:r>
          </a:p>
          <a:p>
            <a:pPr>
              <a:buNone/>
            </a:pPr>
            <a:r>
              <a:rPr lang="ru-RU" dirty="0" smtClean="0"/>
              <a:t>		8. ВОДОХРАНИЛИЩЕ</a:t>
            </a:r>
          </a:p>
          <a:p>
            <a:pPr>
              <a:buNone/>
            </a:pPr>
            <a:r>
              <a:rPr lang="ru-RU" dirty="0" smtClean="0"/>
              <a:t>		9. КАНАЛ</a:t>
            </a:r>
          </a:p>
          <a:p>
            <a:pPr>
              <a:buNone/>
            </a:pPr>
            <a:r>
              <a:rPr lang="ru-RU" dirty="0" smtClean="0"/>
              <a:t>		10. ПОДЗЕМНЫЕ ВОДЫ</a:t>
            </a:r>
            <a:endParaRPr lang="ru-RU" dirty="0"/>
          </a:p>
        </p:txBody>
      </p:sp>
      <p:pic>
        <p:nvPicPr>
          <p:cNvPr id="4" name="Рисунок 3" descr="1books4-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643314"/>
            <a:ext cx="2341570" cy="20955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СУДА: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ВСТУПИЕЛЬНОЕ СЛОВО СУДЬИ;</a:t>
            </a:r>
          </a:p>
          <a:p>
            <a:r>
              <a:rPr lang="ru-RU" sz="2000" dirty="0" smtClean="0"/>
              <a:t>ОБВИНИТЕЛЬНАЯ РЕЧЬ ПРОКУРОРА;</a:t>
            </a:r>
          </a:p>
          <a:p>
            <a:r>
              <a:rPr lang="ru-RU" sz="2000" dirty="0" smtClean="0"/>
              <a:t>ПОТЕРПЕВШАЯ -ВОДА;</a:t>
            </a:r>
          </a:p>
          <a:p>
            <a:r>
              <a:rPr lang="ru-RU" sz="2000" dirty="0" smtClean="0"/>
              <a:t>ПОДСУДИМЫЙ –ЧЕЛОВЕК;</a:t>
            </a:r>
          </a:p>
          <a:p>
            <a:r>
              <a:rPr lang="ru-RU" sz="2000" dirty="0" smtClean="0"/>
              <a:t>АДВОКАТ ЧЕЛОВЕКА;</a:t>
            </a:r>
          </a:p>
          <a:p>
            <a:r>
              <a:rPr lang="ru-RU" sz="2000" dirty="0" smtClean="0"/>
              <a:t>СВИДЕТЕЛИ;</a:t>
            </a:r>
          </a:p>
          <a:p>
            <a:r>
              <a:rPr lang="ru-RU" sz="2000" dirty="0" smtClean="0"/>
              <a:t>ПРОКУРОР;</a:t>
            </a:r>
          </a:p>
          <a:p>
            <a:r>
              <a:rPr lang="ru-RU" sz="2000" dirty="0" smtClean="0"/>
              <a:t>АДВОКАТ ЧЕЛОВЕКА;</a:t>
            </a:r>
          </a:p>
          <a:p>
            <a:r>
              <a:rPr lang="ru-RU" sz="2000" dirty="0" smtClean="0"/>
              <a:t>ВЫНЕСЕНИЕ ПРИГОВОРА.</a:t>
            </a:r>
            <a:endParaRPr lang="ru-RU" sz="2000" dirty="0"/>
          </a:p>
        </p:txBody>
      </p:sp>
      <p:pic>
        <p:nvPicPr>
          <p:cNvPr id="4" name="Рисунок 3" descr="человек и вода презентация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714620"/>
            <a:ext cx="4139556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ПОТЕРПЕВШАЯ -ВОДА: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ОБВИНИТЕЛЬНОЕ СЛОВО ВОДЫ,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	В АДРЕС  ЧЕЛОВЕКА.</a:t>
            </a:r>
            <a:endParaRPr lang="ru-RU" dirty="0"/>
          </a:p>
        </p:txBody>
      </p:sp>
      <p:pic>
        <p:nvPicPr>
          <p:cNvPr id="4" name="Рисунок 3" descr="человек и вода презентация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928934"/>
            <a:ext cx="5425440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ПОДСУДИМЫЙ-ЧЕЛОВЕК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СЛОВО ПОДСУДИМОГО-ЧЕЛОВЕКА,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 В СВОЮ ЗАЩИТУ.</a:t>
            </a:r>
            <a:endParaRPr lang="ru-RU" dirty="0"/>
          </a:p>
        </p:txBody>
      </p:sp>
      <p:pic>
        <p:nvPicPr>
          <p:cNvPr id="4" name="Рисунок 3" descr="человек и вода презентация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000372"/>
            <a:ext cx="5425440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СВИДЕТЕЛИ: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РЕКА;</a:t>
            </a:r>
          </a:p>
          <a:p>
            <a:r>
              <a:rPr lang="ru-RU" dirty="0" smtClean="0"/>
              <a:t>ВОДОХРАНИЛИЩЕ;</a:t>
            </a:r>
          </a:p>
          <a:p>
            <a:r>
              <a:rPr lang="ru-RU" dirty="0" smtClean="0"/>
              <a:t>КАНАЛ;</a:t>
            </a:r>
          </a:p>
          <a:p>
            <a:r>
              <a:rPr lang="ru-RU" dirty="0" smtClean="0"/>
              <a:t>ПОДЗЕМНЫЕ ВОДЫ</a:t>
            </a:r>
            <a:endParaRPr lang="ru-RU" dirty="0"/>
          </a:p>
        </p:txBody>
      </p:sp>
      <p:pic>
        <p:nvPicPr>
          <p:cNvPr id="4" name="Рисунок 3" descr="человек и вода презентация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428868"/>
            <a:ext cx="4286280" cy="3512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829196"/>
          </a:xfrm>
        </p:spPr>
        <p:txBody>
          <a:bodyPr/>
          <a:lstStyle/>
          <a:p>
            <a:r>
              <a:rPr lang="ru-RU" dirty="0" smtClean="0"/>
              <a:t>ВЫНЕСЕНИЕ ПРИГОВОРА;</a:t>
            </a:r>
          </a:p>
          <a:p>
            <a:r>
              <a:rPr lang="ru-RU" dirty="0" smtClean="0"/>
              <a:t>ПОДВЕДЕНИЕ ИТОГОВ.</a:t>
            </a:r>
            <a:endParaRPr lang="ru-RU" dirty="0"/>
          </a:p>
        </p:txBody>
      </p:sp>
      <p:pic>
        <p:nvPicPr>
          <p:cNvPr id="4" name="Рисунок 3" descr="человек и вода презентация 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857496"/>
            <a:ext cx="5425440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128</Words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УРОК-СУД: «ЧЕЛОВЕК И ВОДА»  8 КЛАСС</vt:lpstr>
      <vt:lpstr>ЦЕЛЬ УРОКА:</vt:lpstr>
      <vt:lpstr>ДЕЙСТВУЮЩИЕ ЛИЦА:</vt:lpstr>
      <vt:lpstr>ХОД СУДА:</vt:lpstr>
      <vt:lpstr>ПОТЕРПЕВШАЯ -ВОДА:</vt:lpstr>
      <vt:lpstr>ПОДСУДИМЫЙ-ЧЕЛОВЕК</vt:lpstr>
      <vt:lpstr>СВИДЕТЕЛИ:</vt:lpstr>
      <vt:lpstr>ИТОГ 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2002-06-03T20:19:06Z</dcterms:modified>
</cp:coreProperties>
</file>