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9" r:id="rId9"/>
    <p:sldId id="270" r:id="rId10"/>
    <p:sldId id="272" r:id="rId11"/>
    <p:sldId id="273" r:id="rId12"/>
    <p:sldId id="275" r:id="rId13"/>
    <p:sldId id="306" r:id="rId14"/>
    <p:sldId id="276" r:id="rId15"/>
    <p:sldId id="304" r:id="rId16"/>
    <p:sldId id="281" r:id="rId17"/>
    <p:sldId id="285" r:id="rId18"/>
    <p:sldId id="287" r:id="rId19"/>
    <p:sldId id="288" r:id="rId20"/>
    <p:sldId id="289" r:id="rId21"/>
    <p:sldId id="290" r:id="rId22"/>
    <p:sldId id="292" r:id="rId23"/>
    <p:sldId id="291" r:id="rId24"/>
    <p:sldId id="293" r:id="rId25"/>
    <p:sldId id="294" r:id="rId26"/>
    <p:sldId id="298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5357" autoAdjust="0"/>
  </p:normalViewPr>
  <p:slideViewPr>
    <p:cSldViewPr>
      <p:cViewPr varScale="1">
        <p:scale>
          <a:sx n="45" d="100"/>
          <a:sy n="45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BDF0-8474-49D9-8E79-C3ACCEB30A02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76A2-E9B3-4F8C-9725-1CED05417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876A2-E9B3-4F8C-9725-1CED054177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B8F1-4E27-4181-9A2A-2F41BE9CEDC5}" type="datetimeFigureOut">
              <a:rPr lang="ru-RU" smtClean="0"/>
              <a:pPr/>
              <a:t>05.11.2007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2786-40F4-4125-9085-56A33BCA9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lekh.narod.ru/k/kurilov/kurvk_0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artandphoto.ru/stock/art1/574/3255.jpg" TargetMode="Externa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2003-09.photosight.ru/30/311772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aslovka.info/images/555/ORLO-2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hoto1.fotodia.ru/2007/03/28/67493_yWtuN2huTk_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news.ru/upload/news/2007/05/90a49253/90a49253_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notabene.ru/history/moscow1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016" y="24570"/>
            <a:ext cx="9193016" cy="683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285860"/>
            <a:ext cx="6400800" cy="36433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Слава нашей стороне!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Слава русской старине!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И про эту старину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Я рассказывать начну,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Чтобы дети знать могли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О делах родной Земли.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92948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Князь Юрий Долгорукий</a:t>
            </a:r>
            <a:endParaRPr lang="ru-RU" b="1" dirty="0"/>
          </a:p>
        </p:txBody>
      </p:sp>
      <p:pic>
        <p:nvPicPr>
          <p:cNvPr id="29703" name="Picture 7" descr=" 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71472" y="3357562"/>
            <a:ext cx="2271722" cy="32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5" name="Picture 9" descr="Картинка 45 из 2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786058"/>
            <a:ext cx="33147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7" name="Picture 11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785926"/>
            <a:ext cx="2076143" cy="2795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 "/>
          <p:cNvPicPr>
            <a:picLocks noChangeAspect="1" noChangeArrowheads="1"/>
          </p:cNvPicPr>
          <p:nvPr/>
        </p:nvPicPr>
        <p:blipFill>
          <a:blip r:embed="rId3">
            <a:lum contrast="-30000"/>
          </a:blip>
          <a:srcRect/>
          <a:stretch>
            <a:fillRect/>
          </a:stretch>
        </p:blipFill>
        <p:spPr bwMode="auto">
          <a:xfrm>
            <a:off x="2285984" y="328591"/>
            <a:ext cx="4500594" cy="62465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23" name="Picture 3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85992"/>
            <a:ext cx="2123132" cy="295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Памятник Юрию Долгорукому в Москве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Памятник Юрию Долгорукому в Дмитрове</a:t>
            </a:r>
            <a:endParaRPr lang="ru-RU" sz="3600" b="1" dirty="0"/>
          </a:p>
        </p:txBody>
      </p:sp>
      <p:pic>
        <p:nvPicPr>
          <p:cNvPr id="32770" name="Picture 2" descr=" 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14348" y="2786058"/>
            <a:ext cx="2008092" cy="2931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4" name="Picture 6" descr=" 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3000364" y="357166"/>
            <a:ext cx="3286148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6" name="Picture 8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500306"/>
            <a:ext cx="1514479" cy="2264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 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282" y="285728"/>
            <a:ext cx="2946453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9" name="Picture 9" descr=" "/>
          <p:cNvPicPr>
            <a:picLocks noChangeAspect="1" noChangeArrowheads="1"/>
          </p:cNvPicPr>
          <p:nvPr/>
        </p:nvPicPr>
        <p:blipFill>
          <a:blip r:embed="rId3">
            <a:lum bright="-20000" contrast="-10000"/>
          </a:blip>
          <a:srcRect/>
          <a:stretch>
            <a:fillRect/>
          </a:stretch>
        </p:blipFill>
        <p:spPr bwMode="auto">
          <a:xfrm>
            <a:off x="5357818" y="1285860"/>
            <a:ext cx="2953247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1" name="Picture 11" descr=" 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855504" y="3857628"/>
            <a:ext cx="4199628" cy="278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55 0.375 C -0.14861 0.10093 -0.11267 -0.17292 -0.08038 -0.21921 C -0.04792 -0.26551 -0.00799 0.03866 0.00989 0.09468 C 0.02812 0.15162 0.02483 0.12199 0.02726 0.12199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0.03837 -0.00069 0.07691 -0.00069 0.11528 -0.00185 C 0.12986 -0.00231 0.14688 -0.01157 0.16111 -0.01481 C 0.1849 -0.02754 0.20834 -0.04097 0.23195 -0.0537 C 0.23802 -0.05694 0.2441 -0.05856 0.25 -0.06296 C 0.25816 -0.06921 0.25052 -0.06481 0.26111 -0.07592 C 0.26268 -0.07754 0.26493 -0.07824 0.26667 -0.07963 C 0.26945 -0.08194 0.2724 -0.08426 0.275 -0.08703 C 0.28091 -0.09328 0.28768 -0.09838 0.29306 -0.10555 C 0.29584 -0.10926 0.29827 -0.11365 0.30139 -0.11666 C 0.30347 -0.11851 0.30625 -0.11875 0.30834 -0.12037 C 0.32136 -0.13078 0.31025 -0.12384 0.31945 -0.13518 C 0.32379 -0.14051 0.32986 -0.14351 0.33334 -0.15 C 0.33559 -0.15439 0.33768 -0.15902 0.34011 -0.16296 C 0.34618 -0.17176 0.35469 -0.17893 0.35972 -0.18888 C 0.36528 -0.19976 0.36893 -0.21157 0.375 -0.22222 C 0.38212 -0.25092 0.38646 -0.28101 0.39427 -0.30926 C 0.39827 -0.34027 0.39931 -0.37152 0.40556 -0.40185 C 0.40261 -0.42291 0.40087 -0.4537 0.39566 -0.47407 C 0.3842 -0.52083 0.37014 -0.56805 0.35278 -0.61111 C 0.34636 -0.62685 0.34011 -0.64213 0.33334 -0.6574 C 0.33212 -0.66018 0.33195 -0.66388 0.33056 -0.66666 C 0.31511 -0.69606 0.2967 -0.71921 0.27778 -0.74444 C 0.27604 -0.74676 0.27309 -0.74652 0.27084 -0.74814 C 0.2625 -0.75416 0.25417 -0.76203 0.24584 -0.76851 C 0.23438 -0.77754 0.22292 -0.78472 0.21111 -0.79259 C 0.20903 -0.79398 0.20764 -0.79699 0.20556 -0.79814 C 0.1915 -0.80625 0.17847 -0.80717 0.16372 -0.81111 C 0.15035 -0.81041 0.13629 -0.81319 0.12361 -0.8074 C 0.10712 -0.8 0.09202 -0.78611 0.075 -0.78148 C 0.06945 -0.77777 0.06389 -0.77407 0.05834 -0.77037 C 0.05486 -0.76805 0.05087 -0.76828 0.04722 -0.76666 C 0.04427 -0.76527 0.04167 -0.76296 0.03889 -0.76111 C 0.03073 -0.75532 0.02535 -0.7456 0.01667 -0.74259 C 0.00521 -0.72731 -0.01857 -0.68356 -0.02639 -0.66111 C -0.03107 -0.64768 -0.03264 -0.63263 -0.03889 -0.62037 C -0.04028 -0.61088 -0.04271 -0.60185 -0.04444 -0.59259 C -0.04357 -0.58333 -0.04323 -0.57384 -0.04166 -0.56481 C -0.03975 -0.55324 -0.03663 -0.54907 -0.03333 -0.53888 C -0.02587 -0.51597 -0.01614 -0.4949 -0.00833 -0.47222 C 0.00052 -0.44699 0.00955 -0.42268 0.01945 -0.39814 C 0.02396 -0.38703 0.03056 -0.37801 0.03472 -0.36666 C 0.04913 -0.32801 0.02448 -0.38726 0.04306 -0.35 C 0.04861 -0.33865 0.04966 -0.33009 0.05695 -0.32037 C 0.06788 -0.30578 0.05382 -0.32939 0.06528 -0.31111 C 0.06997 -0.30347 0.07222 -0.29722 0.07917 -0.29259 C 0.08004 -0.29004 0.08056 -0.28703 0.08195 -0.28518 C 0.08334 -0.28333 0.09341 -0.27523 0.09584 -0.27407 C 0.10261 -0.26064 0.09358 -0.27662 0.10417 -0.26481 C 0.11233 -0.25578 0.10035 -0.26157 0.1125 -0.2574 C 0.11702 -0.23912 0.13177 -0.22615 0.1415 -0.21296 C 0.14184 -0.2125 0.14775 -0.20185 0.14861 -0.2 C 0.14983 -0.19652 0.15139 -0.18888 0.15139 -0.18888 C 0.14948 -0.16782 0.15261 -0.15995 0.1415 -0.15 C 0.13629 -0.13912 0.12396 -0.1375 0.11667 -0.12777 C 0.11077 -0.1199 0.10729 -0.10972 0.10139 -0.10185 C 0.09306 -0.09074 0.08195 -0.08101 0.07222 -0.07222 C 0.06632 -0.06689 0.06094 -0.05972 0.05417 -0.0574 C 0.05278 -0.05555 0.05156 -0.05324 0.05 -0.05185 C 0.04879 -0.05069 0.04705 -0.05115 0.04584 -0.05 C 0.04445 -0.04861 0.04427 -0.04606 0.04306 -0.04444 C 0.0415 -0.04236 0.02587 -0.0331 0.02222 -0.03148 C 0.02084 -0.02963 0.01962 -0.02754 0.01806 -0.02592 C 0.01545 -0.02314 0.00972 -0.01851 0.00972 -0.01851 C 0.00781 -0.0081 0.00834 -0.01365 0.00834 -0.00185 " pathEditMode="relative" ptsTypes="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92593E-6 C 0.02691 -0.05811 0.05642 -0.1139 0.08055 -0.17408 C 0.08177 -0.17709 0.07396 -0.19792 0.07222 -0.20186 C 0.06215 -0.22524 0.05052 -0.24214 0.0375 -0.26482 C 0.03038 -0.27732 0.02066 -0.28681 0.0125 -0.29816 C 0.00364 -0.31042 -0.00243 -0.32755 -0.01389 -0.33519 C -0.05868 -0.36505 0.00712 -0.31991 -0.04306 -0.35927 C -0.10695 -0.40927 -0.05243 -0.36529 -0.08889 -0.3889 C -0.12899 -0.41482 -0.16406 -0.43936 -0.2099 -0.44445 C -0.21945 -0.447 -0.22899 -0.45163 -0.23889 -0.45186 C -0.45295 -0.4551 -0.38767 -0.45973 -0.49306 -0.43704 C -0.52778 -0.42964 -0.56181 -0.42269 -0.59306 -0.40001 C -0.61059 -0.38728 -0.59445 -0.39816 -0.60556 -0.38704 C -0.6125 -0.3801 -0.62083 -0.37547 -0.62778 -0.36853 C -0.64358 -0.35279 -0.65851 -0.33496 -0.675 -0.32061 C -0.67691 -0.31505 -0.68004 -0.31112 -0.68195 -0.30556 C -0.68524 -0.29677 -0.68924 -0.2801 -0.69167 -0.27038 C -0.68733 -0.21274 -0.66354 -0.1882 -0.63611 -0.14816 C -0.63299 -0.14376 -0.63108 -0.13774 -0.62778 -0.13334 C -0.61129 -0.11135 -0.59011 -0.09538 -0.57222 -0.07593 C -0.56424 -0.06714 -0.55295 -0.06181 -0.54445 -0.05371 C -0.54045 -0.05001 -0.53733 -0.04445 -0.53333 -0.04075 C -0.5158 -0.02454 -0.4941 -0.01019 -0.47361 -0.00186 C -0.46146 0.00323 -0.44844 0.00439 -0.43611 0.0074 C -0.41997 0.01134 -0.40382 0.0155 -0.3875 0.01851 C -0.38281 0.02036 -0.37847 0.02314 -0.37361 0.02407 C -0.36997 0.02453 -0.36615 0.02221 -0.3625 0.02221 C -0.35642 0.02221 -0.35052 0.02453 -0.34445 0.02592 C -0.32917 0.02939 -0.31458 0.03796 -0.30017 0.04444 C -0.28924 0.05532 -0.30052 0.04513 -0.28629 0.0537 C -0.28108 0.05671 -0.27899 0.06249 -0.27361 0.06481 C -0.26597 0.07522 -0.26285 0.08518 -0.26111 0.09999 C -0.26337 0.11782 -0.26545 0.13101 -0.27639 0.14259 C -0.28142 0.15624 -0.27778 0.14791 -0.29028 0.16481 C -0.29271 0.16805 -0.29358 0.17245 -0.29583 0.17592 C -0.2974 0.17823 -0.3092 0.18842 -0.30972 0.18888 C -0.31649 0.19513 -0.32257 0.20277 -0.32917 0.20925 C -0.33247 0.21249 -0.34045 0.21643 -0.34445 0.21851 C -0.34809 0.22013 -0.35556 0.22198 -0.35556 0.22198 C -0.36736 0.23286 -0.39271 0.23379 -0.40695 0.23703 C -0.55017 0.23032 -0.53125 0.22823 -0.69722 0.23495 C -0.70243 0.23518 -0.70573 0.23911 -0.70972 0.24259 C -0.71372 0.26434 -0.70156 0.28171 -0.69167 0.29629 C -0.6809 0.3118 -0.68542 0.30971 -0.67639 0.32036 C -0.65972 0.33981 -0.63594 0.35671 -0.61389 0.3611 C -0.60243 0.36342 -0.60295 0.36203 -0.59306 0.36481 C -0.58854 0.36596 -0.57882 0.37013 -0.57361 0.37036 C -0.55 0.37129 -0.52639 0.37129 -0.50278 0.37198 C -0.44896 0.38657 -0.47222 0.38101 -0.34861 0.37198 C -0.33455 0.37129 -0.30139 0.35879 -0.28629 0.34999 C -0.26736 0.33934 -0.28507 0.34444 -0.26806 0.3405 C -0.25747 0.33425 -0.24688 0.32846 -0.23611 0.32198 C -0.22691 0.31643 -0.21302 0.30069 -0.20556 0.2905 C -0.19948 0.28263 -0.20347 0.28495 -0.19861 0.27777 C -0.18785 0.26041 -0.17882 0.24467 -0.16945 0.22592 C -0.16771 0.22198 -0.16476 0.22013 -0.1625 0.21643 C -0.16076 0.21388 -0.16007 0.20995 -0.15833 0.2074 C -0.15677 0.20509 -0.15434 0.2037 -0.15278 0.20184 C -0.14618 0.19305 -0.13889 0.17777 -0.13472 0.16643 C -0.13177 0.15879 -0.1224 0.14629 -0.1224 0.14629 C -0.11892 0.13333 -0.1099 0.12245 -0.10417 0.1111 C -0.10208 0.09953 -0.09497 0.08634 -0.0875 0.07939 C -0.08594 0.07661 -0.07535 0.05786 -0.075 0.0574 C -0.06927 0.05231 -0.06233 0.05046 -0.05695 0.04444 C -0.05104 0.03796 -0.04254 0.02291 -0.03611 0.02036 C -0.02986 0.01759 -0.02535 0.00995 -0.01945 0.0074 C -0.01667 0.00624 -0.01389 0.00485 -0.01111 0.0037 C -0.00972 0.003 -0.00695 0.00184 -0.00695 0.00184 C -0.00156 0.00416 -0.00382 0.00509 -3.05556E-6 -5.92593E-6 Z " pathEditMode="relative" ptsTypes="ffffffffffffffffffffffff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392909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Иван Калита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3795" name="Picture 3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967426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9" name="Picture 7" descr=" 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285720" y="2285992"/>
            <a:ext cx="2984050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1" name="Picture 9" descr=" 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4286248" y="3571876"/>
            <a:ext cx="2410486" cy="3119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t's MY\Local Settings\Temp\~DEST\сканирование00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56" y="0"/>
            <a:ext cx="91674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643602" cy="1143000"/>
          </a:xfr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Внук Ивана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Калиты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5" name="Picture 3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2142081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85794"/>
            <a:ext cx="2357454" cy="355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Картинка 16 из 17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857364"/>
            <a:ext cx="3633872" cy="4673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 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Москва – мать русских городов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 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38905" y="214290"/>
            <a:ext cx="8547937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6432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Москва – белокаменная, златоглавая, хлебосольная.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 "/>
          <p:cNvPicPr>
            <a:picLocks noChangeAspect="1" noChangeArrowheads="1"/>
          </p:cNvPicPr>
          <p:nvPr/>
        </p:nvPicPr>
        <p:blipFill>
          <a:blip r:embed="rId2">
            <a:lum bright="10000" contrast="-30000"/>
          </a:blip>
          <a:srcRect/>
          <a:stretch>
            <a:fillRect/>
          </a:stretch>
        </p:blipFill>
        <p:spPr bwMode="auto">
          <a:xfrm>
            <a:off x="312499" y="428604"/>
            <a:ext cx="8402905" cy="607223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Москва не сразу строилась.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Картинка 240 из 2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428652"/>
            <a:ext cx="9787006" cy="842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 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643042" y="290482"/>
            <a:ext cx="5929354" cy="628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Москва слезам не верит.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 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82662" y="357166"/>
            <a:ext cx="833274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в Москве не бывал – красоты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не видал.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 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571472" y="542239"/>
            <a:ext cx="7858180" cy="569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 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785786" y="491132"/>
            <a:ext cx="7572428" cy="575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 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785786" y="737361"/>
            <a:ext cx="7429552" cy="535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 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785786" y="674010"/>
            <a:ext cx="7358114" cy="538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 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785786" y="585146"/>
            <a:ext cx="7643866" cy="558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 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28662" y="714356"/>
            <a:ext cx="721523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 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285728"/>
            <a:ext cx="835824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Картинка 99 из 389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193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Картинка 302 из 5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0105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Картинка 10 из 2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571472" y="463451"/>
            <a:ext cx="7858180" cy="587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 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2844" y="150068"/>
            <a:ext cx="8786874" cy="656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500990" cy="35719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Какая существует версия о происхождении названия города Москвы?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428736"/>
            <a:ext cx="7715304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каком году был основан город Москва?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 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3116"/>
            <a:ext cx="7000924" cy="2357454"/>
          </a:xfrm>
        </p:spPr>
        <p:txBody>
          <a:bodyPr/>
          <a:lstStyle/>
          <a:p>
            <a:r>
              <a:rPr lang="ru-RU" b="1" dirty="0" smtClean="0"/>
              <a:t>Каким князем была основана Москва?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Картинка 14 из 1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 contrast="-30000"/>
          </a:blip>
          <a:srcRect/>
          <a:stretch>
            <a:fillRect/>
          </a:stretch>
        </p:blipFill>
        <p:spPr bwMode="auto">
          <a:xfrm>
            <a:off x="184167" y="285728"/>
            <a:ext cx="8674113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786082"/>
          </a:xfrm>
        </p:spPr>
        <p:txBody>
          <a:bodyPr/>
          <a:lstStyle/>
          <a:p>
            <a:r>
              <a:rPr lang="ru-RU" b="1" dirty="0" smtClean="0"/>
              <a:t>Почему князь Юрий Долгорукий выбрал именно это место для основания города?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1428736"/>
            <a:ext cx="7429552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 Москва стала столицей русского государства?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116</Words>
  <Application>Microsoft Office PowerPoint</Application>
  <PresentationFormat>Экран (4:3)</PresentationFormat>
  <Paragraphs>22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Какая существует версия о происхождении названия города Москвы?</vt:lpstr>
      <vt:lpstr>Каким князем была основана Москва?</vt:lpstr>
      <vt:lpstr>Почему князь Юрий Долгорукий выбрал именно это место для основания города?</vt:lpstr>
      <vt:lpstr>Князь Юрий Долгорукий</vt:lpstr>
      <vt:lpstr>Памятник Юрию Долгорукому в Москве</vt:lpstr>
      <vt:lpstr>Памятник Юрию Долгорукому в Дмитрове</vt:lpstr>
      <vt:lpstr>Слайд 13</vt:lpstr>
      <vt:lpstr>Иван Калита</vt:lpstr>
      <vt:lpstr>Слайд 15</vt:lpstr>
      <vt:lpstr>Внук Ивана Калиты</vt:lpstr>
      <vt:lpstr>Москва – мать русских городов</vt:lpstr>
      <vt:lpstr>Москва – белокаменная, златоглавая, хлебосольная. </vt:lpstr>
      <vt:lpstr>Москва не сразу строилась.</vt:lpstr>
      <vt:lpstr>Москва слезам не верит.</vt:lpstr>
      <vt:lpstr>Кто в Москве не бывал – красоты  не видал.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ЧЛ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60</cp:revision>
  <dcterms:created xsi:type="dcterms:W3CDTF">2007-08-29T15:56:59Z</dcterms:created>
  <dcterms:modified xsi:type="dcterms:W3CDTF">2007-11-05T17:34:00Z</dcterms:modified>
</cp:coreProperties>
</file>