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88BDD8-088A-4EF7-860D-7066B7BA600F}" type="datetimeFigureOut">
              <a:rPr lang="ru-RU" smtClean="0"/>
              <a:t>23.01.2008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3710B8-9870-431D-8CD3-3D40FF63AD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142984"/>
            <a:ext cx="6315092" cy="28575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Приложение к уроку:»Вышивка крестом»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 работы: Игнатенко Людмила Александровна , учитель технологии МОУ»Зональная СОШ»,Зональный район Алтайского края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7030A0"/>
                </a:solidFill>
              </a:rPr>
              <a:t>четная гладь</a:t>
            </a:r>
            <a:r>
              <a:rPr lang="ru-RU" dirty="0" smtClean="0"/>
              <a:t>.(рисунок №4)</a:t>
            </a:r>
            <a:endParaRPr lang="ru-RU" dirty="0"/>
          </a:p>
        </p:txBody>
      </p:sp>
      <p:pic>
        <p:nvPicPr>
          <p:cNvPr id="4" name="Содержимое 3" descr="9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8686798" cy="391923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7030A0"/>
                </a:solidFill>
              </a:rPr>
              <a:t>Ш</a:t>
            </a:r>
            <a:r>
              <a:rPr lang="ru-RU" dirty="0" smtClean="0">
                <a:solidFill>
                  <a:srgbClr val="7030A0"/>
                </a:solidFill>
              </a:rPr>
              <a:t>ов роспись</a:t>
            </a:r>
            <a:r>
              <a:rPr lang="ru-RU" dirty="0" smtClean="0"/>
              <a:t>.(рисунок №5)</a:t>
            </a:r>
            <a:endParaRPr lang="ru-RU" dirty="0"/>
          </a:p>
        </p:txBody>
      </p:sp>
      <p:pic>
        <p:nvPicPr>
          <p:cNvPr id="4" name="Содержимое 3" descr="10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857364"/>
            <a:ext cx="5233144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7030A0"/>
                </a:solidFill>
              </a:rPr>
              <a:t>Ш</a:t>
            </a:r>
            <a:r>
              <a:rPr lang="ru-RU" dirty="0" smtClean="0">
                <a:solidFill>
                  <a:srgbClr val="7030A0"/>
                </a:solidFill>
              </a:rPr>
              <a:t>ов крест простой.</a:t>
            </a:r>
            <a:r>
              <a:rPr lang="ru-RU" dirty="0" smtClean="0"/>
              <a:t>(рисунок№6)</a:t>
            </a:r>
            <a:endParaRPr lang="ru-RU" dirty="0"/>
          </a:p>
        </p:txBody>
      </p:sp>
      <p:pic>
        <p:nvPicPr>
          <p:cNvPr id="4" name="Содержимое 3" descr="11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71612"/>
            <a:ext cx="4873660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93978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Выставка работ учащихся.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1340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571" y="1554163"/>
            <a:ext cx="4439258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Передник с кружевами.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511" y="1554163"/>
            <a:ext cx="3151378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Панно «Рябина.»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676" y="1554163"/>
            <a:ext cx="2811047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Полотенце»Птица»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3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857364"/>
            <a:ext cx="3133698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7030A0"/>
                </a:solidFill>
              </a:rPr>
              <a:t>Ц</a:t>
            </a:r>
            <a:r>
              <a:rPr lang="ru-RU" dirty="0" smtClean="0">
                <a:solidFill>
                  <a:srgbClr val="7030A0"/>
                </a:solidFill>
              </a:rPr>
              <a:t>ВЕТОВОЙ  Спектр.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4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6715172" cy="2428892"/>
          </a:xfrm>
        </p:spPr>
      </p:pic>
      <p:pic>
        <p:nvPicPr>
          <p:cNvPr id="5" name="Рисунок 4" descr="5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786190"/>
            <a:ext cx="3286148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Ш</a:t>
            </a:r>
            <a:r>
              <a:rPr lang="ru-RU" dirty="0" smtClean="0">
                <a:solidFill>
                  <a:srgbClr val="7030A0"/>
                </a:solidFill>
              </a:rPr>
              <a:t>ов вперед иголку.</a:t>
            </a:r>
            <a:r>
              <a:rPr lang="ru-RU" dirty="0" smtClean="0"/>
              <a:t>(рисунок №1)</a:t>
            </a:r>
            <a:endParaRPr lang="ru-RU" dirty="0"/>
          </a:p>
        </p:txBody>
      </p:sp>
      <p:pic>
        <p:nvPicPr>
          <p:cNvPr id="4" name="Содержимое 3" descr="6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8261293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7030A0"/>
                </a:solidFill>
              </a:rPr>
              <a:t>Ш</a:t>
            </a:r>
            <a:r>
              <a:rPr lang="ru-RU" dirty="0" smtClean="0">
                <a:solidFill>
                  <a:srgbClr val="7030A0"/>
                </a:solidFill>
              </a:rPr>
              <a:t>ов козлик</a:t>
            </a:r>
            <a:r>
              <a:rPr lang="ru-RU" dirty="0" smtClean="0"/>
              <a:t>.(рисунок №2)</a:t>
            </a:r>
            <a:endParaRPr lang="ru-RU" dirty="0"/>
          </a:p>
        </p:txBody>
      </p:sp>
      <p:pic>
        <p:nvPicPr>
          <p:cNvPr id="4" name="Содержимое 3" descr="7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8686798" cy="411435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7030A0"/>
                </a:solidFill>
              </a:rPr>
              <a:t>Ш</a:t>
            </a:r>
            <a:r>
              <a:rPr lang="ru-RU" dirty="0" smtClean="0">
                <a:solidFill>
                  <a:srgbClr val="7030A0"/>
                </a:solidFill>
              </a:rPr>
              <a:t>ов косичка</a:t>
            </a:r>
            <a:r>
              <a:rPr lang="ru-RU" dirty="0" smtClean="0"/>
              <a:t>.(Рисунок№3)</a:t>
            </a:r>
            <a:endParaRPr lang="ru-RU" dirty="0"/>
          </a:p>
        </p:txBody>
      </p:sp>
      <p:pic>
        <p:nvPicPr>
          <p:cNvPr id="4" name="Содержимое 3" descr="8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285992"/>
            <a:ext cx="8686797" cy="315575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84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Приложение к уроку:»Вышивка крестом»</vt:lpstr>
      <vt:lpstr>Выставка работ учащихся.</vt:lpstr>
      <vt:lpstr>Передник с кружевами.</vt:lpstr>
      <vt:lpstr>Панно «Рябина.»</vt:lpstr>
      <vt:lpstr>Полотенце»Птица»</vt:lpstr>
      <vt:lpstr>ЦВЕТОВОЙ  Спектр.</vt:lpstr>
      <vt:lpstr>Шов вперед иголку.(рисунок №1)</vt:lpstr>
      <vt:lpstr>Шов козлик.(рисунок №2)</vt:lpstr>
      <vt:lpstr>Шов косичка.(Рисунок№3)</vt:lpstr>
      <vt:lpstr>Счетная гладь.(рисунок №4)</vt:lpstr>
      <vt:lpstr>Шов роспись.(рисунок №5)</vt:lpstr>
      <vt:lpstr>Шов крест простой.(рисунок№6)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к уроку:»Вышивка крестом»</dc:title>
  <dc:creator>1</dc:creator>
  <cp:lastModifiedBy>1</cp:lastModifiedBy>
  <cp:revision>4</cp:revision>
  <dcterms:created xsi:type="dcterms:W3CDTF">2008-01-23T07:35:10Z</dcterms:created>
  <dcterms:modified xsi:type="dcterms:W3CDTF">2008-01-23T08:06:01Z</dcterms:modified>
</cp:coreProperties>
</file>