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30" autoAdjust="0"/>
    <p:restoredTop sz="9466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AF463A-BC7C-46EE-9F1E-7F377CCA4891}" type="datetimeFigureOut">
              <a:rPr lang="en-US" smtClean="0"/>
              <a:pPr/>
              <a:t>1/23/2008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7391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010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-конечная звезда 4"/>
          <p:cNvSpPr/>
          <p:nvPr/>
        </p:nvSpPr>
        <p:spPr>
          <a:xfrm>
            <a:off x="2209800" y="2819400"/>
            <a:ext cx="609600" cy="60960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324600" y="1828800"/>
            <a:ext cx="533400" cy="838200"/>
          </a:xfrm>
          <a:prstGeom prst="star4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2362200" y="1066800"/>
            <a:ext cx="609600" cy="685800"/>
          </a:xfrm>
          <a:prstGeom prst="star6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267200" y="1752600"/>
            <a:ext cx="381000" cy="30480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715000" y="1143000"/>
            <a:ext cx="457200" cy="381000"/>
          </a:xfrm>
          <a:prstGeom prst="star5">
            <a:avLst>
              <a:gd name="adj" fmla="val 30089"/>
              <a:gd name="hf" fmla="val 105146"/>
              <a:gd name="vf" fmla="val 11055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172200" y="4648200"/>
            <a:ext cx="762000" cy="76200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3429000" y="4648200"/>
            <a:ext cx="457200" cy="45720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400" dirty="0" smtClean="0">
                <a:latin typeface="Times New Roman"/>
                <a:ea typeface="Times New Roman"/>
                <a:cs typeface="Times New Roman"/>
              </a:rPr>
              <a:t>«Земля – уникальный! На этой планета есть много вода! На Земля существовать миллионы форм жизни.»</a:t>
            </a:r>
            <a:endParaRPr lang="ru-RU" sz="5400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6019800"/>
            <a:ext cx="8510588" cy="685800"/>
          </a:xfrm>
        </p:spPr>
        <p:txBody>
          <a:bodyPr/>
          <a:lstStyle/>
          <a:p>
            <a:r>
              <a:rPr lang="ru-RU" dirty="0" smtClean="0"/>
              <a:t>косм</a:t>
            </a:r>
            <a:r>
              <a:rPr lang="ru-RU" u="sng" dirty="0" smtClean="0">
                <a:solidFill>
                  <a:schemeClr val="tx2">
                    <a:lumMod val="90000"/>
                  </a:schemeClr>
                </a:solidFill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о</a:t>
            </a:r>
            <a:r>
              <a:rPr lang="ru-RU" dirty="0" smtClean="0"/>
              <a:t>с</a:t>
            </a:r>
            <a:endParaRPr lang="ru-RU" dirty="0"/>
          </a:p>
        </p:txBody>
      </p:sp>
      <p:pic>
        <p:nvPicPr>
          <p:cNvPr id="2050" name="Picture 2" descr="E:\Альбина\КАРТИНКИ\Вселенная и катострофы\CELEST~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7467600" cy="5410200"/>
          </a:xfrm>
          <a:prstGeom prst="rect">
            <a:avLst/>
          </a:prstGeom>
          <a:noFill/>
        </p:spPr>
      </p:pic>
      <p:sp>
        <p:nvSpPr>
          <p:cNvPr id="7" name="Блок-схема: данные 6"/>
          <p:cNvSpPr/>
          <p:nvPr/>
        </p:nvSpPr>
        <p:spPr>
          <a:xfrm>
            <a:off x="3962400" y="5791200"/>
            <a:ext cx="152400" cy="381000"/>
          </a:xfrm>
          <a:prstGeom prst="flowChartInputOutput">
            <a:avLst/>
          </a:prstGeom>
          <a:solidFill>
            <a:schemeClr val="accent4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791200"/>
            <a:ext cx="8510588" cy="838200"/>
          </a:xfrm>
        </p:spPr>
        <p:txBody>
          <a:bodyPr/>
          <a:lstStyle/>
          <a:p>
            <a:r>
              <a:rPr lang="ru-RU" dirty="0" smtClean="0"/>
              <a:t>к</a:t>
            </a:r>
            <a:r>
              <a:rPr lang="ru-RU" u="sng" dirty="0" smtClean="0"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о</a:t>
            </a:r>
            <a:r>
              <a:rPr lang="ru-RU" dirty="0" smtClean="0"/>
              <a:t>см</a:t>
            </a:r>
            <a:r>
              <a:rPr lang="ru-RU" u="sng" dirty="0" smtClean="0"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о</a:t>
            </a:r>
            <a:r>
              <a:rPr lang="ru-RU" dirty="0" smtClean="0"/>
              <a:t>навт</a:t>
            </a:r>
            <a:endParaRPr lang="ru-RU" dirty="0"/>
          </a:p>
        </p:txBody>
      </p:sp>
      <p:pic>
        <p:nvPicPr>
          <p:cNvPr id="3074" name="Picture 2" descr="E:\Альбина\КАРТИНКИ\Новая папка (2)\k_598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5867400" cy="5181600"/>
          </a:xfrm>
          <a:prstGeom prst="rect">
            <a:avLst/>
          </a:prstGeom>
          <a:noFill/>
        </p:spPr>
      </p:pic>
      <p:sp>
        <p:nvSpPr>
          <p:cNvPr id="5" name="Блок-схема: данные 4"/>
          <p:cNvSpPr/>
          <p:nvPr/>
        </p:nvSpPr>
        <p:spPr>
          <a:xfrm>
            <a:off x="5181600" y="5638800"/>
            <a:ext cx="152400" cy="304800"/>
          </a:xfrm>
          <a:prstGeom prst="flowChartInputOutput">
            <a:avLst/>
          </a:prstGeom>
          <a:solidFill>
            <a:schemeClr val="accent4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562600"/>
            <a:ext cx="8510588" cy="990600"/>
          </a:xfrm>
        </p:spPr>
        <p:txBody>
          <a:bodyPr/>
          <a:lstStyle/>
          <a:p>
            <a:r>
              <a:rPr lang="ru-RU" dirty="0" smtClean="0"/>
              <a:t>р</a:t>
            </a:r>
            <a:r>
              <a:rPr lang="ru-RU" u="sng" dirty="0" smtClean="0"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а</a:t>
            </a:r>
            <a:r>
              <a:rPr lang="ru-RU" dirty="0" smtClean="0"/>
              <a:t>кета</a:t>
            </a:r>
            <a:endParaRPr lang="ru-RU" dirty="0"/>
          </a:p>
        </p:txBody>
      </p:sp>
      <p:pic>
        <p:nvPicPr>
          <p:cNvPr id="4098" name="Picture 2" descr="E:\Альбина\КАРТИНКИ\Новая папка (2)\03S0429i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7086600" cy="4876800"/>
          </a:xfrm>
          <a:prstGeom prst="rect">
            <a:avLst/>
          </a:prstGeom>
          <a:noFill/>
        </p:spPr>
      </p:pic>
      <p:sp>
        <p:nvSpPr>
          <p:cNvPr id="5" name="Блок-схема: данные 4"/>
          <p:cNvSpPr/>
          <p:nvPr/>
        </p:nvSpPr>
        <p:spPr>
          <a:xfrm>
            <a:off x="4648200" y="5410200"/>
            <a:ext cx="152400" cy="304800"/>
          </a:xfrm>
          <a:prstGeom prst="flowChartInputOutput">
            <a:avLst/>
          </a:prstGeom>
          <a:solidFill>
            <a:schemeClr val="accent4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5943600"/>
            <a:ext cx="8510588" cy="762000"/>
          </a:xfrm>
        </p:spPr>
        <p:txBody>
          <a:bodyPr/>
          <a:lstStyle/>
          <a:p>
            <a:r>
              <a:rPr lang="ru-RU" dirty="0" smtClean="0"/>
              <a:t>г</a:t>
            </a:r>
            <a:r>
              <a:rPr lang="ru-RU" u="sng" dirty="0" smtClean="0"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а</a:t>
            </a:r>
            <a:r>
              <a:rPr lang="ru-RU" dirty="0" smtClean="0"/>
              <a:t>лакт</a:t>
            </a:r>
            <a:r>
              <a:rPr lang="ru-RU" u="sng" dirty="0" smtClean="0">
                <a:uFill>
                  <a:solidFill>
                    <a:schemeClr val="accent4">
                      <a:lumMod val="10000"/>
                    </a:schemeClr>
                  </a:solidFill>
                </a:uFill>
              </a:rPr>
              <a:t>и</a:t>
            </a:r>
            <a:r>
              <a:rPr lang="ru-RU" dirty="0" smtClean="0"/>
              <a:t>ка</a:t>
            </a:r>
            <a:endParaRPr lang="ru-RU" dirty="0"/>
          </a:p>
        </p:txBody>
      </p:sp>
      <p:pic>
        <p:nvPicPr>
          <p:cNvPr id="5122" name="Picture 2" descr="E:\Альбина\КАРТИНКИ\Вселенная и катострофы\CRAD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199" y="152401"/>
            <a:ext cx="7696201" cy="5486400"/>
          </a:xfrm>
          <a:prstGeom prst="rect">
            <a:avLst/>
          </a:prstGeom>
          <a:noFill/>
        </p:spPr>
      </p:pic>
      <p:sp>
        <p:nvSpPr>
          <p:cNvPr id="5" name="Блок-схема: данные 4"/>
          <p:cNvSpPr/>
          <p:nvPr/>
        </p:nvSpPr>
        <p:spPr>
          <a:xfrm>
            <a:off x="4267200" y="5791200"/>
            <a:ext cx="152400" cy="304800"/>
          </a:xfrm>
          <a:prstGeom prst="flowChartInputOutput">
            <a:avLst/>
          </a:prstGeom>
          <a:solidFill>
            <a:schemeClr val="accent4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предложение из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4" y="1676400"/>
            <a:ext cx="8613775" cy="4953000"/>
          </a:xfrm>
        </p:spPr>
        <p:txBody>
          <a:bodyPr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Карточка 1 группе.</a:t>
            </a:r>
          </a:p>
          <a:p>
            <a:pPr>
              <a:buNone/>
            </a:pPr>
            <a:r>
              <a:rPr lang="ru-RU" sz="2800" dirty="0" smtClean="0"/>
              <a:t>Планеты, звёзды, и, из, пыль, состоять,</a:t>
            </a:r>
            <a:r>
              <a:rPr lang="ru-RU" sz="2800" b="1" dirty="0" smtClean="0"/>
              <a:t> галактика.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Карточка 2 группе.</a:t>
            </a:r>
          </a:p>
          <a:p>
            <a:pPr>
              <a:buNone/>
            </a:pPr>
            <a:r>
              <a:rPr lang="ru-RU" sz="2800" dirty="0" smtClean="0"/>
              <a:t>Путешествовать, пространство,</a:t>
            </a:r>
            <a:r>
              <a:rPr lang="ru-RU" sz="2800" b="1" dirty="0" smtClean="0"/>
              <a:t> галактика, </a:t>
            </a:r>
            <a:r>
              <a:rPr lang="ru-RU" sz="2800" dirty="0" smtClean="0"/>
              <a:t>космический, по.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Карточка 3 группе.</a:t>
            </a:r>
          </a:p>
          <a:p>
            <a:pPr>
              <a:buNone/>
            </a:pPr>
            <a:r>
              <a:rPr lang="ru-RU" sz="2800" dirty="0" smtClean="0"/>
              <a:t>Путь, Млечный, наша, </a:t>
            </a:r>
            <a:r>
              <a:rPr lang="ru-RU" sz="2800" b="1" dirty="0" smtClean="0"/>
              <a:t>галактика, </a:t>
            </a:r>
            <a:r>
              <a:rPr lang="ru-RU" sz="2800" dirty="0" smtClean="0"/>
              <a:t>называться.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Галактика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  Галактика состоит из пыли, звёзд и планет. Она путешествует по космическому пространству. Наша галактика называется Млечный путь.</a:t>
            </a:r>
            <a:endParaRPr lang="ru-RU" sz="4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«Земля – уникальная! На этой планете есть много воды! На Земле существуют миллионы форм жизни»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158</TotalTime>
  <Words>115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Слайд 1</vt:lpstr>
      <vt:lpstr>Слайд 2</vt:lpstr>
      <vt:lpstr>космос</vt:lpstr>
      <vt:lpstr>космонавт</vt:lpstr>
      <vt:lpstr>ракета</vt:lpstr>
      <vt:lpstr>галактика</vt:lpstr>
      <vt:lpstr>Составьте предложение из слов</vt:lpstr>
      <vt:lpstr>Галактика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2008-01-23T11:42:14Z</dcterms:modified>
</cp:coreProperties>
</file>