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9C2E-CECB-4C76-9568-25CC962B4761}" type="datetimeFigureOut">
              <a:rPr lang="ru-RU" smtClean="0"/>
              <a:t>31.01.2008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8BE5-485F-4EC3-B80C-08EAD3C02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русского языка в 5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НЕ С ГЛАГОЛАМИ</a:t>
            </a:r>
          </a:p>
          <a:p>
            <a:pPr algn="r"/>
            <a:r>
              <a:rPr lang="ru-RU" sz="2400" b="1" i="1" dirty="0" smtClean="0"/>
              <a:t>Учитель русского языка</a:t>
            </a:r>
          </a:p>
          <a:p>
            <a:pPr algn="r"/>
            <a:r>
              <a:rPr lang="ru-RU" sz="2400" b="1" i="1" dirty="0" smtClean="0"/>
              <a:t>НГОУ  школы-интерната №30 ОАО «РЖД»</a:t>
            </a:r>
          </a:p>
          <a:p>
            <a:pPr algn="r"/>
            <a:r>
              <a:rPr lang="ru-RU" sz="2400" b="1" i="1" dirty="0" smtClean="0"/>
              <a:t>г</a:t>
            </a:r>
            <a:r>
              <a:rPr lang="ru-RU" sz="2400" b="1" i="1" dirty="0" smtClean="0"/>
              <a:t>.Комсомольск-на-Амуре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446" y="285750"/>
            <a:ext cx="8187096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09507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Зелёный и таинственный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Средь моря остров спит…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Быть может, там воинственных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Ошибок мир лежит?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А может мы с весёлыми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Там  встретимся с глаголами?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Там, за бортом, направо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Уже видна земля.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А остров охраняют огромных три кита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Не выучил, не делай.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Не знаешь, не спеши.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 глаголами отдельно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Частицу НЕ пиши!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завуч.ПЕНЬ\Мои документы\Мои рисунки\Коллекция картинок\Разные\Graphic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14686"/>
            <a:ext cx="3696380" cy="327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ДОМОГАТЬ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НАВИДЕТЬ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ГОДОВАТЬ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ДОУМЕВАТЬ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ЖИТЬСЯ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 БЫВАТЬ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 ХОДИТЬ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 СПАТЬ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 ПИСАТЬ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b="1" dirty="0" smtClean="0">
                <a:solidFill>
                  <a:srgbClr val="FF0000"/>
                </a:solidFill>
              </a:rPr>
              <a:t>? </a:t>
            </a:r>
            <a:r>
              <a:rPr lang="ru-RU" dirty="0" smtClean="0"/>
              <a:t> ГОВОРИТЬ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C:\Documents and Settings\завуч.ПЕНЬ\Мои документы\Мои рисунки\Коллекция картинок\Разные\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715140" y="357166"/>
            <a:ext cx="1571636" cy="1091662"/>
          </a:xfrm>
          <a:prstGeom prst="rect">
            <a:avLst/>
          </a:prstGeom>
          <a:noFill/>
        </p:spPr>
      </p:pic>
      <p:pic>
        <p:nvPicPr>
          <p:cNvPr id="3076" name="Picture 4" descr="C:\Documents and Settings\завуч.ПЕНЬ\Мои документы\Мои рисунки\Коллекция картинок\Разные\03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29132"/>
            <a:ext cx="1643074" cy="125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ЗАМОРОЧКИ ИЗ БОЧКИ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СЛОВО НЕ ВОРОБЕЙ , ВЫЛЕТИТ – НЕ ПОЙМАЕШЬ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 НЕ БУДЕТ ХЛЕБА – НЕ БУДЕТ И ОБЕДА.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 НЕ СМАЖЕШЬ КОЛЕСА – НЕ ПОЕДЕШЬ.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7030A0"/>
                </a:solidFill>
              </a:rPr>
              <a:t> НЕ ПОСЕЕШЬ – УРОЖАЙ НЕ СОБЕРЕШЬ.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ЛЕНТЯЮ ВСЕ НЕМОЖЕТСЯ</a:t>
            </a:r>
          </a:p>
          <a:p>
            <a:pPr>
              <a:buNone/>
            </a:pP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     ДА НЕЗДОРОВИТСЯ.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завуч.ПЕНЬ\Мои документы\Мои рисунки\Коллекция картинок\Разные\Рисунок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496"/>
            <a:ext cx="1620837" cy="3225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МОЛОДЦЫ!!!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162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Апекс</vt:lpstr>
      <vt:lpstr>Тема Office</vt:lpstr>
      <vt:lpstr>Урок русского языка в 5 классе</vt:lpstr>
      <vt:lpstr>Слайд 2</vt:lpstr>
      <vt:lpstr>Слайд 3</vt:lpstr>
      <vt:lpstr>А остров охраняют огромных три кита</vt:lpstr>
      <vt:lpstr>Слайд 5</vt:lpstr>
      <vt:lpstr> </vt:lpstr>
      <vt:lpstr>ЗАМОРОЧКИ ИЗ БОЧКИ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5 классе</dc:title>
  <dc:creator>завуч</dc:creator>
  <cp:lastModifiedBy>завуч</cp:lastModifiedBy>
  <cp:revision>4</cp:revision>
  <dcterms:created xsi:type="dcterms:W3CDTF">2008-01-31T01:08:06Z</dcterms:created>
  <dcterms:modified xsi:type="dcterms:W3CDTF">2008-01-31T01:47:39Z</dcterms:modified>
</cp:coreProperties>
</file>