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20A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2" autoAdjust="0"/>
    <p:restoredTop sz="94709" autoAdjust="0"/>
  </p:normalViewPr>
  <p:slideViewPr>
    <p:cSldViewPr>
      <p:cViewPr>
        <p:scale>
          <a:sx n="66" d="100"/>
          <a:sy n="66" d="100"/>
        </p:scale>
        <p:origin x="-13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04AC9-AD02-4799-8CC6-837B0B0CC78D}" type="datetimeFigureOut">
              <a:rPr lang="ru-RU" smtClean="0"/>
              <a:pPr/>
              <a:t>20.01.2008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F1866-ABF4-43CD-B814-BAEF4EA5F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F1866-ABF4-43CD-B814-BAEF4EA5F13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FDF2-5127-465D-A799-7FC4503062DD}" type="datetimeFigureOut">
              <a:rPr lang="ru-RU" smtClean="0"/>
              <a:pPr/>
              <a:t>20.01.2008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9E7A-B5DD-4DB9-AE3D-977D4591A8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1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FDF2-5127-465D-A799-7FC4503062DD}" type="datetimeFigureOut">
              <a:rPr lang="ru-RU" smtClean="0"/>
              <a:pPr/>
              <a:t>20.01.2008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9E7A-B5DD-4DB9-AE3D-977D4591A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FDF2-5127-465D-A799-7FC4503062DD}" type="datetimeFigureOut">
              <a:rPr lang="ru-RU" smtClean="0"/>
              <a:pPr/>
              <a:t>20.01.2008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9E7A-B5DD-4DB9-AE3D-977D4591A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FDF2-5127-465D-A799-7FC4503062DD}" type="datetimeFigureOut">
              <a:rPr lang="ru-RU" smtClean="0"/>
              <a:pPr/>
              <a:t>20.01.2008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9E7A-B5DD-4DB9-AE3D-977D4591A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FDF2-5127-465D-A799-7FC4503062DD}" type="datetimeFigureOut">
              <a:rPr lang="ru-RU" smtClean="0"/>
              <a:pPr/>
              <a:t>20.01.2008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5569E7A-B5DD-4DB9-AE3D-977D4591A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FDF2-5127-465D-A799-7FC4503062DD}" type="datetimeFigureOut">
              <a:rPr lang="ru-RU" smtClean="0"/>
              <a:pPr/>
              <a:t>20.01.2008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9E7A-B5DD-4DB9-AE3D-977D4591A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FDF2-5127-465D-A799-7FC4503062DD}" type="datetimeFigureOut">
              <a:rPr lang="ru-RU" smtClean="0"/>
              <a:pPr/>
              <a:t>20.01.2008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9E7A-B5DD-4DB9-AE3D-977D4591A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FDF2-5127-465D-A799-7FC4503062DD}" type="datetimeFigureOut">
              <a:rPr lang="ru-RU" smtClean="0"/>
              <a:pPr/>
              <a:t>20.01.2008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9E7A-B5DD-4DB9-AE3D-977D4591A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FDF2-5127-465D-A799-7FC4503062DD}" type="datetimeFigureOut">
              <a:rPr lang="ru-RU" smtClean="0"/>
              <a:pPr/>
              <a:t>20.01.2008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9E7A-B5DD-4DB9-AE3D-977D4591A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FDF2-5127-465D-A799-7FC4503062DD}" type="datetimeFigureOut">
              <a:rPr lang="ru-RU" smtClean="0"/>
              <a:pPr/>
              <a:t>20.01.2008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9E7A-B5DD-4DB9-AE3D-977D4591A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FDF2-5127-465D-A799-7FC4503062DD}" type="datetimeFigureOut">
              <a:rPr lang="ru-RU" smtClean="0"/>
              <a:pPr/>
              <a:t>20.01.2008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9E7A-B5DD-4DB9-AE3D-977D4591A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2FFDF2-5127-465D-A799-7FC4503062DD}" type="datetimeFigureOut">
              <a:rPr lang="ru-RU" smtClean="0"/>
              <a:pPr/>
              <a:t>20.01.2008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569E7A-B5DD-4DB9-AE3D-977D4591A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slow">
    <p:wheel spokes="1"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E:\&#1060;&#1086;&#1090;&#1086;\&#1092;&#1086;&#1090;&#1086;\Image1.bmp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714356"/>
            <a:ext cx="3929090" cy="1143008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prstTxWarp prst="textCanUp">
              <a:avLst/>
            </a:prstTxWarp>
            <a:noAutofit/>
          </a:bodyPr>
          <a:lstStyle/>
          <a:p>
            <a:pPr algn="ctr"/>
            <a:r>
              <a:rPr lang="de-DE" sz="4000" i="1" cap="none" dirty="0" smtClean="0">
                <a:ln w="10541" cmpd="sng">
                  <a:solidFill>
                    <a:srgbClr val="C820A8"/>
                  </a:solidFill>
                  <a:prstDash val="solid"/>
                </a:ln>
                <a:solidFill>
                  <a:srgbClr val="FF0000"/>
                </a:solidFill>
              </a:rPr>
              <a:t>Hallo! Ich heiße </a:t>
            </a:r>
            <a:r>
              <a:rPr lang="de-DE" sz="4000" i="1" cap="none" dirty="0">
                <a:ln w="10541" cmpd="sng">
                  <a:solidFill>
                    <a:srgbClr val="C820A8"/>
                  </a:solidFill>
                  <a:prstDash val="solid"/>
                </a:ln>
                <a:solidFill>
                  <a:srgbClr val="FF0000"/>
                </a:solidFill>
              </a:rPr>
              <a:t>P</a:t>
            </a:r>
            <a:r>
              <a:rPr lang="de-DE" sz="4000" i="1" cap="none" dirty="0" smtClean="0">
                <a:ln w="10541" cmpd="sng">
                  <a:solidFill>
                    <a:srgbClr val="C820A8"/>
                  </a:solidFill>
                  <a:prstDash val="solid"/>
                </a:ln>
                <a:solidFill>
                  <a:srgbClr val="FF0000"/>
                </a:solidFill>
              </a:rPr>
              <a:t>olina.</a:t>
            </a:r>
            <a:endParaRPr lang="ru-RU" sz="4000" i="1" cap="none" dirty="0">
              <a:ln w="10541" cmpd="sng">
                <a:solidFill>
                  <a:srgbClr val="C820A8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86380" y="3214686"/>
            <a:ext cx="3531718" cy="198918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de-DE" sz="2400" b="1" i="1" dirty="0" smtClean="0">
                <a:solidFill>
                  <a:srgbClr val="7030A0"/>
                </a:solidFill>
              </a:rPr>
              <a:t>Ich lerne in der Klasse 4 „A“.</a:t>
            </a:r>
          </a:p>
          <a:p>
            <a:pPr algn="ctr"/>
            <a:r>
              <a:rPr lang="de-DE" sz="2400" b="1" i="1" dirty="0" smtClean="0">
                <a:solidFill>
                  <a:srgbClr val="7030A0"/>
                </a:solidFill>
              </a:rPr>
              <a:t>Ich bin 10 Jahre alt. Mein Hobby ist die Natur.</a:t>
            </a:r>
            <a:endParaRPr lang="ru-RU" sz="2400" b="1" i="1" dirty="0" smtClean="0">
              <a:solidFill>
                <a:srgbClr val="7030A0"/>
              </a:solidFill>
            </a:endParaRPr>
          </a:p>
          <a:p>
            <a:pPr algn="ctr"/>
            <a:r>
              <a:rPr lang="de-DE" sz="2400" b="1" i="1" dirty="0" smtClean="0">
                <a:solidFill>
                  <a:srgbClr val="7030A0"/>
                </a:solidFill>
              </a:rPr>
              <a:t>Das ist meine Klasse.</a:t>
            </a:r>
          </a:p>
          <a:p>
            <a:pPr algn="ctr"/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р6.bmp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2991" b="2991"/>
          <a:stretch>
            <a:fillRect/>
          </a:stretch>
        </p:blipFill>
        <p:spPr>
          <a:xfrm>
            <a:off x="285720" y="1857364"/>
            <a:ext cx="5034463" cy="3636000"/>
          </a:xfrm>
        </p:spPr>
      </p:pic>
    </p:spTree>
  </p:cSld>
  <p:clrMapOvr>
    <a:masterClrMapping/>
  </p:clrMapOvr>
  <p:transition spd="slow" advClick="0" advTm="3000"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73050"/>
            <a:ext cx="3108355" cy="1512876"/>
          </a:xfrm>
        </p:spPr>
        <p:txBody>
          <a:bodyPr>
            <a:normAutofit/>
          </a:bodyPr>
          <a:lstStyle/>
          <a:p>
            <a:r>
              <a:rPr lang="de-DE" sz="2400" dirty="0" smtClean="0"/>
              <a:t>Mein Lieblingstier ist Katze.</a:t>
            </a:r>
            <a:endParaRPr lang="ru-RU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2357430"/>
            <a:ext cx="3008313" cy="3768733"/>
          </a:xfrm>
          <a:ln>
            <a:solidFill>
              <a:srgbClr val="FFC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de-DE" sz="2000" b="1" i="1" dirty="0" smtClean="0">
                <a:solidFill>
                  <a:srgbClr val="FFFF00"/>
                </a:solidFill>
              </a:rPr>
              <a:t>Meine Katze heißt Sonja.</a:t>
            </a:r>
          </a:p>
          <a:p>
            <a:r>
              <a:rPr lang="de-DE" sz="2000" b="1" i="1" dirty="0" smtClean="0">
                <a:solidFill>
                  <a:srgbClr val="FFFF00"/>
                </a:solidFill>
              </a:rPr>
              <a:t>Sonja ist schön und klug.</a:t>
            </a:r>
          </a:p>
          <a:p>
            <a:r>
              <a:rPr lang="de-DE" sz="2000" b="1" i="1" dirty="0" smtClean="0">
                <a:solidFill>
                  <a:srgbClr val="FFFF00"/>
                </a:solidFill>
              </a:rPr>
              <a:t>Sonjas Augen sind groß und grün. Sonjas Fell ist weiß.</a:t>
            </a:r>
          </a:p>
          <a:p>
            <a:r>
              <a:rPr lang="de-DE" sz="2000" b="1" i="1" dirty="0" smtClean="0">
                <a:solidFill>
                  <a:srgbClr val="FFFF00"/>
                </a:solidFill>
              </a:rPr>
              <a:t>Meine Katze mag Fisch und Milch.</a:t>
            </a:r>
          </a:p>
          <a:p>
            <a:r>
              <a:rPr lang="de-DE" sz="2000" b="1" i="1" dirty="0" smtClean="0">
                <a:solidFill>
                  <a:srgbClr val="FFFF00"/>
                </a:solidFill>
              </a:rPr>
              <a:t>Sie kann spielen und singen. Sie springt hoch und läuft schnell.</a:t>
            </a:r>
          </a:p>
          <a:p>
            <a:r>
              <a:rPr lang="de-DE" sz="2000" b="1" i="1" dirty="0" smtClean="0">
                <a:solidFill>
                  <a:srgbClr val="FFFF00"/>
                </a:solidFill>
              </a:rPr>
              <a:t>Ich liebe meine Katze.</a:t>
            </a:r>
          </a:p>
          <a:p>
            <a:endParaRPr lang="ru-RU" sz="2000" b="1" i="1" dirty="0">
              <a:solidFill>
                <a:srgbClr val="FFFF00"/>
              </a:solidFill>
            </a:endParaRPr>
          </a:p>
        </p:txBody>
      </p:sp>
      <p:pic>
        <p:nvPicPr>
          <p:cNvPr id="8" name="Image1.bmp" descr="E:\Фото\фото\Image1.bmp"/>
          <p:cNvPicPr>
            <a:picLocks noGrp="1" noChangeAspect="1"/>
          </p:cNvPicPr>
          <p:nvPr>
            <p:ph sz="half" idx="1"/>
          </p:nvPr>
        </p:nvPicPr>
        <p:blipFill>
          <a:blip r:link="rId3"/>
          <a:stretch>
            <a:fillRect/>
          </a:stretch>
        </p:blipFill>
        <p:spPr>
          <a:xfrm>
            <a:off x="3826437" y="1614509"/>
            <a:ext cx="4608975" cy="3170195"/>
          </a:xfrm>
        </p:spPr>
      </p:pic>
    </p:spTree>
  </p:cSld>
  <p:clrMapOvr>
    <a:masterClrMapping/>
  </p:clrMapOvr>
  <p:transition spd="slow">
    <p:wheel spokes="1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FF00"/>
                </a:solidFill>
              </a:rPr>
              <a:t>Das ist Meine Galerie.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FF00"/>
                </a:solidFill>
              </a:rPr>
              <a:t>Ich male Tiere und Vogel gern.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р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357430"/>
            <a:ext cx="2006998" cy="2664000"/>
          </a:xfrm>
          <a:prstGeom prst="rect">
            <a:avLst/>
          </a:prstGeom>
        </p:spPr>
      </p:pic>
      <p:pic>
        <p:nvPicPr>
          <p:cNvPr id="6" name="Рисунок 5" descr="р5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4572008"/>
            <a:ext cx="1787721" cy="2052000"/>
          </a:xfrm>
          <a:prstGeom prst="rect">
            <a:avLst/>
          </a:prstGeom>
        </p:spPr>
      </p:pic>
      <p:pic>
        <p:nvPicPr>
          <p:cNvPr id="7" name="Рисунок 6" descr="р3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1428736"/>
            <a:ext cx="2023852" cy="2520000"/>
          </a:xfrm>
          <a:prstGeom prst="rect">
            <a:avLst/>
          </a:prstGeom>
        </p:spPr>
      </p:pic>
      <p:pic>
        <p:nvPicPr>
          <p:cNvPr id="8" name="Рисунок 7" descr="рис4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2143116"/>
            <a:ext cx="2039889" cy="2160000"/>
          </a:xfrm>
          <a:prstGeom prst="rect">
            <a:avLst/>
          </a:prstGeom>
        </p:spPr>
      </p:pic>
      <p:pic>
        <p:nvPicPr>
          <p:cNvPr id="9" name="Рисунок 8" descr="р2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322" y="4286256"/>
            <a:ext cx="2266353" cy="19440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160</TotalTime>
  <Words>98</Words>
  <Application>Microsoft Office PowerPoint</Application>
  <PresentationFormat>Экран (4:3)</PresentationFormat>
  <Paragraphs>14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Апекс</vt:lpstr>
      <vt:lpstr>Hallo! Ich heiße Polina.</vt:lpstr>
      <vt:lpstr>Mein Lieblingstier ist Katze.</vt:lpstr>
      <vt:lpstr>Das ist Meine Galerie.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22</cp:revision>
  <dcterms:created xsi:type="dcterms:W3CDTF">2008-01-15T09:56:17Z</dcterms:created>
  <dcterms:modified xsi:type="dcterms:W3CDTF">2008-01-20T07:17:34Z</dcterms:modified>
</cp:coreProperties>
</file>