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960" r:id="rId2"/>
    <p:sldMasterId id="2147483972" r:id="rId3"/>
  </p:sldMasterIdLst>
  <p:notesMasterIdLst>
    <p:notesMasterId r:id="rId11"/>
  </p:notesMasterIdLst>
  <p:sldIdLst>
    <p:sldId id="257" r:id="rId4"/>
    <p:sldId id="260" r:id="rId5"/>
    <p:sldId id="258" r:id="rId6"/>
    <p:sldId id="259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6760B-F854-4D45-BFDE-DD68CD059D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19AF3-AB4A-4221-A903-2F413F2C0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DB64E4-958D-42F5-B3B9-5495F9214644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DAFE82-E1FC-4976-BD96-226A97695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3" y="428605"/>
            <a:ext cx="814393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Все фигуры 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хороши – выбирай на вкус…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6465" y="3429000"/>
            <a:ext cx="544161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КВАДРАТ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3429000"/>
            <a:ext cx="526156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УЧАЩИЙСЯ 8 КЛАССА КРАСНИКОВ АНАТОЛИЙ ВЫБРАЛ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2383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4500562" y="571480"/>
            <a:ext cx="29289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Определение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285860"/>
            <a:ext cx="5072098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КВАДРАТ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ПАРАЛЛЕЛОГРАММ, У КОТОРОГО ВСЕ СТОРОНЫ РАВНЫ И ВСЕ УГЛЫ ПРЯМЫЕ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40416" y="3643314"/>
            <a:ext cx="20603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Свойство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3" y="4429132"/>
            <a:ext cx="621510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ДИАГОНАЛИ КВАДРАТА ТОЧКОЙ ПЕРЕСЕЧЕНИЯ ДЕЛЯТСЯ ПОПОЛАМ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24765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572000" y="857232"/>
            <a:ext cx="2915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Определение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ru-RU" sz="2800" dirty="0" smtClean="0">
              <a:solidFill>
                <a:srgbClr val="FF0000"/>
              </a:solidFill>
            </a:endParaRPr>
          </a:p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14744" y="1785926"/>
            <a:ext cx="5143536" cy="1887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КВАДРАТ – это</a:t>
            </a:r>
          </a:p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прямоугольник </a:t>
            </a:r>
          </a:p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 которого все </a:t>
            </a:r>
          </a:p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стороны равны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4678" y="3857628"/>
            <a:ext cx="1862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Свойство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1571604" y="4714884"/>
            <a:ext cx="60975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3249" y="4714884"/>
            <a:ext cx="647777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Диагонали квадрата равны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23050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500562" y="1000108"/>
            <a:ext cx="3643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Определение: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643051"/>
            <a:ext cx="528641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КВАДРАТ – ЭТО РОМБ, У КОТОРОГО ВСЕ УГЛЫ ПРЯМЫЕ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40417" y="3244334"/>
            <a:ext cx="1862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Свойство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16813" y="4071942"/>
            <a:ext cx="669859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ДИАГОНАЛИ КВАДРАТА ВЗАИМНО ПЕРПЕНДИКУЛЯРНЫ И ДЕЛЯТ ЕГО УГЛЫ ПОПОЛАМ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1285860"/>
            <a:ext cx="2143140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1000100" y="2357430"/>
            <a:ext cx="342981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142976" y="2285992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643042" y="1285860"/>
            <a:ext cx="2500330" cy="2357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1285852" y="928670"/>
            <a:ext cx="35719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1357290" y="1000108"/>
            <a:ext cx="2714644" cy="2571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000100" y="4071942"/>
            <a:ext cx="7108197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 КВАДРАТА, В ОТЛИЧИЕ ОТ ДРУГИХ ЧЕТЫРЕХУГОЛЬНИКОВ, ЧЕТЫРЕ ОСИ СИММЕТРИИ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785794"/>
            <a:ext cx="641283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КВАДРАТ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ЯВЛЯЕТСЯ УНИВЕРСАЛЬНОЙ ФИГУРОЙ В ОРИГАМИ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2893" y="2967335"/>
            <a:ext cx="66795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1F2161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хническая">
  <a:themeElements>
    <a:clrScheme name="Официальная">
      <a:dk1>
        <a:sysClr val="windowText" lastClr="1F2161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пекс">
  <a:themeElements>
    <a:clrScheme name="Апекс">
      <a:dk1>
        <a:sysClr val="windowText" lastClr="1F2161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1F216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1F2161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1F2161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102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Техническая</vt:lpstr>
      <vt:lpstr>1_Техническая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Y-3</dc:creator>
  <cp:lastModifiedBy>Y-3</cp:lastModifiedBy>
  <cp:revision>30</cp:revision>
  <dcterms:created xsi:type="dcterms:W3CDTF">2003-01-01T02:51:41Z</dcterms:created>
  <dcterms:modified xsi:type="dcterms:W3CDTF">2002-12-31T23:46:26Z</dcterms:modified>
</cp:coreProperties>
</file>