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08EB-685C-4A04-9446-1720AF77A5DF}" type="datetimeFigureOut">
              <a:rPr lang="ru-RU" smtClean="0"/>
              <a:pPr/>
              <a:t>27.01.2008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9143B-3E45-4EA4-B591-DC13DA8D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openxmlformats.org/officeDocument/2006/relationships/image" Target="../media/image22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Разнообразие плодов и семян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3929066"/>
            <a:ext cx="6400800" cy="17526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Разработал педагог дополнительного образования второй категории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Найданова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О. С.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75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0"/>
            <a:ext cx="2960826" cy="244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1428760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Плод – это орган размножения растений, развивающийся из цветка и имеющий семена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82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3536181" cy="2357454"/>
          </a:xfrm>
          <a:prstGeom prst="roundRect">
            <a:avLst/>
          </a:prstGeom>
        </p:spPr>
      </p:pic>
      <p:pic>
        <p:nvPicPr>
          <p:cNvPr id="5" name="Рисунок 4" descr="82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643050"/>
            <a:ext cx="1714496" cy="2571744"/>
          </a:xfrm>
          <a:prstGeom prst="roundRect">
            <a:avLst/>
          </a:prstGeom>
        </p:spPr>
      </p:pic>
      <p:pic>
        <p:nvPicPr>
          <p:cNvPr id="8" name="Рисунок 7" descr="35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857760"/>
            <a:ext cx="1532609" cy="1777648"/>
          </a:xfrm>
          <a:prstGeom prst="rect">
            <a:avLst/>
          </a:prstGeom>
        </p:spPr>
      </p:pic>
      <p:pic>
        <p:nvPicPr>
          <p:cNvPr id="9" name="Рисунок 8" descr="PA170002.JPG"/>
          <p:cNvPicPr>
            <a:picLocks noChangeAspect="1"/>
          </p:cNvPicPr>
          <p:nvPr/>
        </p:nvPicPr>
        <p:blipFill>
          <a:blip r:embed="rId5" cstate="print"/>
          <a:srcRect l="14073" t="16667" r="16297" b="30001"/>
          <a:stretch>
            <a:fillRect/>
          </a:stretch>
        </p:blipFill>
        <p:spPr>
          <a:xfrm>
            <a:off x="3571868" y="4357694"/>
            <a:ext cx="3357586" cy="2286016"/>
          </a:xfrm>
          <a:prstGeom prst="roundRect">
            <a:avLst/>
          </a:prstGeom>
        </p:spPr>
      </p:pic>
      <p:pic>
        <p:nvPicPr>
          <p:cNvPr id="10" name="Рисунок 9" descr="новые фото 39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643446"/>
            <a:ext cx="2536825" cy="2032000"/>
          </a:xfrm>
          <a:prstGeom prst="roundRect">
            <a:avLst/>
          </a:prstGeom>
        </p:spPr>
      </p:pic>
      <p:pic>
        <p:nvPicPr>
          <p:cNvPr id="6" name="Рисунок 5" descr="CHERRI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2357430"/>
            <a:ext cx="2202646" cy="145547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3214678" y="714356"/>
            <a:ext cx="2428892" cy="14287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плоды</a:t>
            </a:r>
            <a:endParaRPr lang="ru-RU" sz="54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00562" y="3714752"/>
            <a:ext cx="2428892" cy="14287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СУХИЕ</a:t>
            </a:r>
            <a:endParaRPr lang="ru-RU" sz="44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571604" y="3714752"/>
            <a:ext cx="2428892" cy="14287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СОЧНЫЕ</a:t>
            </a:r>
            <a:endParaRPr lang="ru-RU" sz="4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000364" y="2285992"/>
            <a:ext cx="1357322" cy="12144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179091" y="2321711"/>
            <a:ext cx="1428760" cy="12144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GRAPEFR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429264"/>
            <a:ext cx="1285884" cy="1154653"/>
          </a:xfrm>
          <a:prstGeom prst="rect">
            <a:avLst/>
          </a:prstGeom>
        </p:spPr>
      </p:pic>
      <p:pic>
        <p:nvPicPr>
          <p:cNvPr id="14" name="Рисунок 13" descr="GRAPES6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0" y="642918"/>
            <a:ext cx="1256346" cy="1285884"/>
          </a:xfrm>
          <a:prstGeom prst="rect">
            <a:avLst/>
          </a:prstGeom>
        </p:spPr>
      </p:pic>
      <p:pic>
        <p:nvPicPr>
          <p:cNvPr id="15" name="Рисунок 14" descr="KIWI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285992"/>
            <a:ext cx="1105614" cy="884799"/>
          </a:xfrm>
          <a:prstGeom prst="rect">
            <a:avLst/>
          </a:prstGeom>
        </p:spPr>
      </p:pic>
      <p:pic>
        <p:nvPicPr>
          <p:cNvPr id="16" name="Рисунок 15" descr="LEMON4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786190"/>
            <a:ext cx="990391" cy="1022418"/>
          </a:xfrm>
          <a:prstGeom prst="rect">
            <a:avLst/>
          </a:prstGeom>
        </p:spPr>
      </p:pic>
      <p:pic>
        <p:nvPicPr>
          <p:cNvPr id="17" name="Рисунок 16" descr="PEAPOD1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1928802"/>
            <a:ext cx="1357322" cy="1135388"/>
          </a:xfrm>
          <a:prstGeom prst="rect">
            <a:avLst/>
          </a:prstGeom>
        </p:spPr>
      </p:pic>
      <p:pic>
        <p:nvPicPr>
          <p:cNvPr id="18" name="Рисунок 17" descr="TOMATO4.W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5429264"/>
            <a:ext cx="1285884" cy="1214446"/>
          </a:xfrm>
          <a:prstGeom prst="rect">
            <a:avLst/>
          </a:prstGeom>
        </p:spPr>
      </p:pic>
      <p:pic>
        <p:nvPicPr>
          <p:cNvPr id="19" name="Рисунок 18" descr="ACORN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9520" y="4819023"/>
            <a:ext cx="928694" cy="1598516"/>
          </a:xfrm>
          <a:prstGeom prst="rect">
            <a:avLst/>
          </a:prstGeom>
        </p:spPr>
      </p:pic>
      <p:pic>
        <p:nvPicPr>
          <p:cNvPr id="20" name="Рисунок 19" descr="PINEAPLE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834" y="3427382"/>
            <a:ext cx="1187448" cy="1180724"/>
          </a:xfrm>
          <a:prstGeom prst="rect">
            <a:avLst/>
          </a:prstGeom>
        </p:spPr>
      </p:pic>
      <p:pic>
        <p:nvPicPr>
          <p:cNvPr id="21" name="Рисунок 20" descr="REEDS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6380" y="5286388"/>
            <a:ext cx="1581795" cy="1571612"/>
          </a:xfrm>
          <a:prstGeom prst="rect">
            <a:avLst/>
          </a:prstGeom>
        </p:spPr>
      </p:pic>
      <p:pic>
        <p:nvPicPr>
          <p:cNvPr id="22" name="Рисунок 21" descr="10.w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389" y="0"/>
            <a:ext cx="2714612" cy="1627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357554" y="571480"/>
            <a:ext cx="2428892" cy="157163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СОЧНЫЕ ПЛОДЫ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48" y="3571876"/>
            <a:ext cx="3143272" cy="157163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ОДНОСЕМЯННЫЕ ПЛОДЫ</a:t>
            </a:r>
            <a:endParaRPr lang="ru-RU" sz="28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214942" y="3571876"/>
            <a:ext cx="3286148" cy="15811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МНОГОСЕМЯННЫЕ ПЛОДЫ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428860" y="2214554"/>
            <a:ext cx="1357322" cy="12144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322099" y="2250273"/>
            <a:ext cx="1357322" cy="1143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CHERIES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214950"/>
            <a:ext cx="1285884" cy="1412001"/>
          </a:xfrm>
          <a:prstGeom prst="rect">
            <a:avLst/>
          </a:prstGeom>
        </p:spPr>
      </p:pic>
      <p:pic>
        <p:nvPicPr>
          <p:cNvPr id="15" name="Рисунок 14" descr="BERRIES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928802"/>
            <a:ext cx="1644091" cy="1286561"/>
          </a:xfrm>
          <a:prstGeom prst="rect">
            <a:avLst/>
          </a:prstGeom>
        </p:spPr>
      </p:pic>
      <p:pic>
        <p:nvPicPr>
          <p:cNvPr id="16" name="Рисунок 15" descr="KIWI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643578"/>
            <a:ext cx="735312" cy="785818"/>
          </a:xfrm>
          <a:prstGeom prst="rect">
            <a:avLst/>
          </a:prstGeom>
        </p:spPr>
      </p:pic>
      <p:pic>
        <p:nvPicPr>
          <p:cNvPr id="18" name="Рисунок 17" descr="PUMPKIN3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5500702"/>
            <a:ext cx="1575745" cy="1031673"/>
          </a:xfrm>
          <a:prstGeom prst="rect">
            <a:avLst/>
          </a:prstGeom>
        </p:spPr>
      </p:pic>
      <p:pic>
        <p:nvPicPr>
          <p:cNvPr id="19" name="Рисунок 18" descr="CITRUS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214290"/>
            <a:ext cx="2209415" cy="1306845"/>
          </a:xfrm>
          <a:prstGeom prst="rect">
            <a:avLst/>
          </a:prstGeom>
        </p:spPr>
      </p:pic>
      <p:pic>
        <p:nvPicPr>
          <p:cNvPr id="17" name="Рисунок 16" descr="19.jpg"/>
          <p:cNvPicPr>
            <a:picLocks noChangeAspect="1"/>
          </p:cNvPicPr>
          <p:nvPr/>
        </p:nvPicPr>
        <p:blipFill>
          <a:blip r:embed="rId7"/>
          <a:srcRect l="7812" t="1905" r="17656"/>
          <a:stretch>
            <a:fillRect/>
          </a:stretch>
        </p:blipFill>
        <p:spPr>
          <a:xfrm>
            <a:off x="285720" y="214290"/>
            <a:ext cx="1895521" cy="1677749"/>
          </a:xfrm>
          <a:prstGeom prst="roundRect">
            <a:avLst/>
          </a:prstGeom>
        </p:spPr>
      </p:pic>
      <p:pic>
        <p:nvPicPr>
          <p:cNvPr id="13" name="Рисунок 12" descr="AVOCADO.W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7290" y="1714488"/>
            <a:ext cx="1036819" cy="161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3357554" y="571480"/>
            <a:ext cx="2428892" cy="14287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СУХИЕ ПЛОДЫ</a:t>
            </a:r>
            <a:endParaRPr lang="ru-RU" sz="4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500298" y="2143116"/>
            <a:ext cx="1357322" cy="12144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5250661" y="2178835"/>
            <a:ext cx="1357322" cy="114300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428596" y="3571876"/>
            <a:ext cx="3357586" cy="14287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ВСКРЫВАЮЩИЕСЯ ПЛОДЫ</a:t>
            </a:r>
            <a:endParaRPr lang="ru-RU" sz="28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14942" y="3571876"/>
            <a:ext cx="3571900" cy="142876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/>
              <a:t>НЕВСКРЫВАЮЩИЕСЯ ПЛОДЫ</a:t>
            </a:r>
            <a:endParaRPr lang="ru-RU" sz="2800" dirty="0"/>
          </a:p>
        </p:txBody>
      </p:sp>
      <p:pic>
        <p:nvPicPr>
          <p:cNvPr id="11" name="Рисунок 10" descr="31.wmf"/>
          <p:cNvPicPr>
            <a:picLocks noChangeAspect="1"/>
          </p:cNvPicPr>
          <p:nvPr/>
        </p:nvPicPr>
        <p:blipFill>
          <a:blip r:embed="rId2"/>
          <a:srcRect l="15218" t="41862" r="26086"/>
          <a:stretch>
            <a:fillRect/>
          </a:stretch>
        </p:blipFill>
        <p:spPr>
          <a:xfrm>
            <a:off x="6072198" y="5072074"/>
            <a:ext cx="1928826" cy="1785926"/>
          </a:xfrm>
          <a:prstGeom prst="teardrop">
            <a:avLst/>
          </a:prstGeom>
        </p:spPr>
      </p:pic>
      <p:pic>
        <p:nvPicPr>
          <p:cNvPr id="13" name="Рисунок 12" descr="84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8604"/>
            <a:ext cx="2386175" cy="3383497"/>
          </a:xfrm>
          <a:prstGeom prst="rect">
            <a:avLst/>
          </a:prstGeom>
        </p:spPr>
      </p:pic>
      <p:pic>
        <p:nvPicPr>
          <p:cNvPr id="14" name="Рисунок 13" descr="PEAPOD4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93010" y="5250670"/>
            <a:ext cx="1000129" cy="1643074"/>
          </a:xfrm>
          <a:prstGeom prst="rect">
            <a:avLst/>
          </a:prstGeom>
        </p:spPr>
      </p:pic>
      <p:pic>
        <p:nvPicPr>
          <p:cNvPr id="15" name="Рисунок 14" descr="новые фото 0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642918"/>
            <a:ext cx="1843094" cy="227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3191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СОЧНЫХ плодов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Костянка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сочный односемянный плод (вишня, слива, персик).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Ягода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сочный многосемянной плод (помидор, виноград, смородина).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Яблоко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сочный многосемянный плод (яблоко, груша, рябина).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APPLES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143512"/>
            <a:ext cx="1630375" cy="1109167"/>
          </a:xfrm>
          <a:prstGeom prst="rect">
            <a:avLst/>
          </a:prstGeom>
        </p:spPr>
      </p:pic>
      <p:pic>
        <p:nvPicPr>
          <p:cNvPr id="7" name="Рисунок 6" descr="BERRIES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1645137" cy="1327368"/>
          </a:xfrm>
          <a:prstGeom prst="rect">
            <a:avLst/>
          </a:prstGeom>
        </p:spPr>
      </p:pic>
      <p:pic>
        <p:nvPicPr>
          <p:cNvPr id="8" name="Рисунок 7" descr="BFRUIT1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46" y="4643446"/>
            <a:ext cx="2343675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сухих плодов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сухой односемянный плод с тонким пленчатым околоплодником, сросшимся или плотно прилегающим к семенной кожуре (рожь, пшеница, кукуруза).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Семянка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сухой односемянный плод с кожистым околоплодником, не срастающимся с семенной кожурой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одуванчик, подсолнечник).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CORN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24" y="2285992"/>
            <a:ext cx="886513" cy="1317310"/>
          </a:xfrm>
          <a:prstGeom prst="rect">
            <a:avLst/>
          </a:prstGeo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1785950" cy="1357322"/>
          </a:xfrm>
          <a:prstGeom prst="rect">
            <a:avLst/>
          </a:prstGeom>
        </p:spPr>
      </p:pic>
      <p:pic>
        <p:nvPicPr>
          <p:cNvPr id="6" name="Рисунок 5" descr="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5357826"/>
            <a:ext cx="1714512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5546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Орех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сухой односемянный плод с деревянистым околоплодником (орешник, липа).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Желудь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сухой односемянный плод с кожистым околоплодником.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Коробочка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сухой многосемянный плод, открывающийся крышечкой (белена),дырочками (мак) или створками (тюльпан).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Боб и стручок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сухие многосемянные плоды. У стручка между створками есть перегородка (капуста, редька), а у боба перегородки нет (боб, горох).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ACORN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571612"/>
            <a:ext cx="1082900" cy="1158866"/>
          </a:xfrm>
          <a:prstGeom prst="rect">
            <a:avLst/>
          </a:prstGeom>
        </p:spPr>
      </p:pic>
      <p:pic>
        <p:nvPicPr>
          <p:cNvPr id="5" name="Рисунок 4" descr="PEAPOD1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5500702"/>
            <a:ext cx="1714512" cy="1143008"/>
          </a:xfrm>
          <a:prstGeom prst="rect">
            <a:avLst/>
          </a:prstGeom>
        </p:spPr>
      </p:pic>
      <p:pic>
        <p:nvPicPr>
          <p:cNvPr id="6" name="Рисунок 5" descr="18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5500702"/>
            <a:ext cx="164307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000924" cy="5500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5502" y="3071809"/>
            <a:ext cx="7255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203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Разнообразие плодов и семян</vt:lpstr>
      <vt:lpstr>Плод – это орган размножения растений, развивающийся из цветка и имеющий семена.</vt:lpstr>
      <vt:lpstr>Слайд 3</vt:lpstr>
      <vt:lpstr>Слайд 4</vt:lpstr>
      <vt:lpstr>Слайд 5</vt:lpstr>
      <vt:lpstr>Виды СОЧНЫХ плодов</vt:lpstr>
      <vt:lpstr>Виды сухих плодов</vt:lpstr>
      <vt:lpstr>Слайд 8</vt:lpstr>
      <vt:lpstr>Слайд 9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плодов и семян</dc:title>
  <dc:creator>www.PHILka.RU</dc:creator>
  <cp:lastModifiedBy>www.PHILka.RU</cp:lastModifiedBy>
  <cp:revision>42</cp:revision>
  <dcterms:created xsi:type="dcterms:W3CDTF">2008-01-24T16:09:09Z</dcterms:created>
  <dcterms:modified xsi:type="dcterms:W3CDTF">2008-01-26T22:23:43Z</dcterms:modified>
</cp:coreProperties>
</file>