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18" r:id="rId3"/>
    <p:sldId id="337" r:id="rId4"/>
    <p:sldId id="332" r:id="rId5"/>
    <p:sldId id="319" r:id="rId6"/>
    <p:sldId id="324" r:id="rId7"/>
    <p:sldId id="333" r:id="rId8"/>
    <p:sldId id="329" r:id="rId9"/>
    <p:sldId id="320" r:id="rId10"/>
    <p:sldId id="321" r:id="rId11"/>
    <p:sldId id="335" r:id="rId12"/>
    <p:sldId id="322" r:id="rId13"/>
    <p:sldId id="323" r:id="rId14"/>
    <p:sldId id="325" r:id="rId15"/>
    <p:sldId id="326" r:id="rId16"/>
    <p:sldId id="33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B2B2B2"/>
    <a:srgbClr val="C0C0C0"/>
    <a:srgbClr val="48BEBE"/>
    <a:srgbClr val="E16D25"/>
    <a:srgbClr val="99CCFF"/>
    <a:srgbClr val="F8F8F8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72250" y="6381750"/>
            <a:ext cx="2133600" cy="244475"/>
          </a:xfrm>
        </p:spPr>
        <p:txBody>
          <a:bodyPr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19200" y="466725"/>
            <a:ext cx="3135313" cy="244475"/>
          </a:xfrm>
        </p:spPr>
        <p:txBody>
          <a:bodyPr/>
          <a:lstStyle>
            <a:lvl1pPr algn="l"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60066A4E-584C-4DF1-8445-E758B4EB6A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381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343400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3106" name="Picture 34" descr="p12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541713"/>
            <a:ext cx="850900" cy="649287"/>
          </a:xfrm>
          <a:prstGeom prst="rect">
            <a:avLst/>
          </a:prstGeom>
          <a:noFill/>
        </p:spPr>
      </p:pic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gray">
          <a:xfrm>
            <a:off x="-9525" y="914400"/>
            <a:ext cx="9153525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9A52D-A255-4C9A-BCAE-6FFE3A220D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12B70B-09CA-4D07-96BC-074C80F9F1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0DD86758-5868-4CED-8FF3-E536F1EE2D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9E5A3BD5-E929-49E9-8A00-3F83597D2C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890F9E-A4B1-4006-AFED-6FE9FDC6C9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D7FC12-331D-4D5B-B9F7-D118C1CD35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D0F88-F7D3-4FD1-9995-98601E33B1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100B6D-C32C-464C-B062-A596051BB0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494C9A-D64D-4DFA-910C-114FE680F3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41F56E-4758-414A-9ED7-6F49874489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E9F558-F957-4CCE-B57B-B852AD4409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05F076-232E-4BEB-A50E-C611402985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" name="Object 103"/>
          <p:cNvGraphicFramePr>
            <a:graphicFrameLocks noChangeAspect="1"/>
          </p:cNvGraphicFramePr>
          <p:nvPr/>
        </p:nvGraphicFramePr>
        <p:xfrm>
          <a:off x="0" y="701675"/>
          <a:ext cx="9144000" cy="822325"/>
        </p:xfrm>
        <a:graphic>
          <a:graphicData uri="http://schemas.openxmlformats.org/presentationml/2006/ole">
            <p:oleObj spid="_x0000_s1127" name="Image" r:id="rId17" imgW="12990476" imgH="1752381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626035C4-F1D8-49AA-96F8-4FD4A83F45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  <p:pic>
        <p:nvPicPr>
          <p:cNvPr id="1128" name="Picture 104" descr="p12_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geogr.msu.ru/acentre/int_sem7/images/banda_aceh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6" name="Picture 20" descr="C:\Documents and Settings\Home\Рабочий стол\цунами\cunami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64947"/>
            <a:ext cx="3857620" cy="2693053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20" y="428604"/>
            <a:ext cx="1071569" cy="35719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sz="2000" dirty="0" smtClean="0"/>
              <a:t>ОБЖ</a:t>
            </a:r>
            <a:endParaRPr lang="en-US" sz="2000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29058" y="4786322"/>
            <a:ext cx="3609988" cy="94297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Цунами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в 7 классе</a:t>
            </a:r>
            <a:endParaRPr lang="ru-RU" dirty="0"/>
          </a:p>
        </p:txBody>
      </p:sp>
      <p:pic>
        <p:nvPicPr>
          <p:cNvPr id="70675" name="Picture 19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3071810"/>
            <a:ext cx="1285852" cy="1105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" descr="C:\Documents and Settings\Home\Рабочий стол\цунами\7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3876675" cy="27003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0275"/>
            <a:ext cx="7572396" cy="487363"/>
          </a:xfrm>
        </p:spPr>
        <p:txBody>
          <a:bodyPr/>
          <a:lstStyle/>
          <a:p>
            <a:r>
              <a:rPr lang="ru-RU" dirty="0" smtClean="0"/>
              <a:t>Основные поражающие факторы: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76400"/>
            <a:ext cx="8858312" cy="2252666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/>
              <a:t>Вторичные:</a:t>
            </a:r>
          </a:p>
          <a:p>
            <a:r>
              <a:rPr lang="ru-RU" dirty="0" smtClean="0"/>
              <a:t>затопление местности;</a:t>
            </a:r>
          </a:p>
          <a:p>
            <a:r>
              <a:rPr lang="ru-RU" dirty="0" smtClean="0"/>
              <a:t>разрушение зданий, сооружений,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коммуникаций;</a:t>
            </a:r>
          </a:p>
          <a:p>
            <a:r>
              <a:rPr lang="ru-RU" dirty="0" smtClean="0"/>
              <a:t>выброс судов на берег;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9612" y="1"/>
            <a:ext cx="1744388" cy="1500174"/>
          </a:xfrm>
          <a:prstGeom prst="rect">
            <a:avLst/>
          </a:prstGeom>
          <a:noFill/>
        </p:spPr>
      </p:pic>
      <p:pic>
        <p:nvPicPr>
          <p:cNvPr id="133123" name="Picture 3" descr="C:\Documents and Settings\Home\Рабочий стол\цунами\1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3548071" cy="2128842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 bwMode="gray">
          <a:xfrm>
            <a:off x="4143372" y="4071942"/>
            <a:ext cx="48577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b="0" dirty="0" smtClean="0"/>
              <a:t> гибель людей и животных;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b="0" dirty="0" smtClean="0"/>
              <a:t> смыв почвы, гибель сельхоз-          </a:t>
            </a:r>
          </a:p>
          <a:p>
            <a:pPr>
              <a:buClr>
                <a:schemeClr val="tx2"/>
              </a:buClr>
            </a:pPr>
            <a:r>
              <a:rPr lang="ru-RU" sz="2400" b="0" dirty="0" smtClean="0"/>
              <a:t>    культур;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b="0" dirty="0" smtClean="0"/>
              <a:t> загрязнение почвы;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400" b="0" dirty="0"/>
              <a:t> </a:t>
            </a:r>
            <a:r>
              <a:rPr lang="ru-RU" sz="2400" b="0" dirty="0" smtClean="0"/>
              <a:t>загрязнение или уничтожение</a:t>
            </a:r>
          </a:p>
          <a:p>
            <a:pPr>
              <a:buClr>
                <a:schemeClr val="tx2"/>
              </a:buClr>
            </a:pPr>
            <a:r>
              <a:rPr lang="ru-RU" sz="2400" b="0" dirty="0"/>
              <a:t> </a:t>
            </a:r>
            <a:r>
              <a:rPr lang="ru-RU" sz="2400" b="0" dirty="0" smtClean="0"/>
              <a:t>   источников питьевой воды.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цунами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02" name="Picture 2" descr="C:\Documents and Settings\Home\Рабочий стол\цунами\picture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810027" cy="2857520"/>
          </a:xfrm>
          <a:prstGeom prst="rect">
            <a:avLst/>
          </a:prstGeom>
          <a:noFill/>
        </p:spPr>
      </p:pic>
      <p:pic>
        <p:nvPicPr>
          <p:cNvPr id="153603" name="Picture 3" descr="C:\Documents and Settings\Home\Рабочий стол\цунами\_40671863_tsun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71612"/>
            <a:ext cx="3810000" cy="2857500"/>
          </a:xfrm>
          <a:prstGeom prst="rect">
            <a:avLst/>
          </a:prstGeom>
          <a:noFill/>
        </p:spPr>
      </p:pic>
      <p:pic>
        <p:nvPicPr>
          <p:cNvPr id="153604" name="Picture 4" descr="C:\Documents and Settings\Home\Рабочий стол\цунами\_40673335_boa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375397"/>
            <a:ext cx="4643470" cy="3482603"/>
          </a:xfrm>
          <a:prstGeom prst="rect">
            <a:avLst/>
          </a:prstGeom>
          <a:noFill/>
        </p:spPr>
      </p:pic>
      <p:pic>
        <p:nvPicPr>
          <p:cNvPr id="10" name="Picture 2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9612" y="1"/>
            <a:ext cx="174438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7429520" cy="1000131"/>
          </a:xfrm>
        </p:spPr>
        <p:txBody>
          <a:bodyPr/>
          <a:lstStyle/>
          <a:p>
            <a:r>
              <a:rPr lang="ru-RU" sz="2400" dirty="0" smtClean="0"/>
              <a:t>Заблаговременные меры по защите от цунами: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системы наблюдения и прогнозирования;</a:t>
            </a:r>
          </a:p>
          <a:p>
            <a:r>
              <a:rPr lang="ru-RU" dirty="0" smtClean="0"/>
              <a:t>запрещение нового строительства в опасных районах;</a:t>
            </a:r>
          </a:p>
          <a:p>
            <a:r>
              <a:rPr lang="ru-RU" dirty="0" smtClean="0"/>
              <a:t>перенос объектов в безопасные места;</a:t>
            </a:r>
          </a:p>
          <a:p>
            <a:r>
              <a:rPr lang="ru-RU" dirty="0" smtClean="0"/>
              <a:t>строительство волнорезов и дамб;</a:t>
            </a:r>
          </a:p>
          <a:p>
            <a:r>
              <a:rPr lang="ru-RU" dirty="0" smtClean="0"/>
              <a:t>заблаговременная подготовка маршрутов и мест для эвакуации;</a:t>
            </a:r>
          </a:p>
          <a:p>
            <a:r>
              <a:rPr lang="ru-RU" dirty="0" smtClean="0"/>
              <a:t>подготовка населения к действиям;</a:t>
            </a:r>
          </a:p>
          <a:p>
            <a:r>
              <a:rPr lang="ru-RU" dirty="0" smtClean="0"/>
              <a:t>посадка деревьев.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612" y="1"/>
            <a:ext cx="174438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0275"/>
            <a:ext cx="7072330" cy="487363"/>
          </a:xfrm>
        </p:spPr>
        <p:txBody>
          <a:bodyPr/>
          <a:lstStyle/>
          <a:p>
            <a:r>
              <a:rPr lang="ru-RU" sz="2400" dirty="0" smtClean="0"/>
              <a:t>При получении сигнала «Идёт цунами»: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прогнозирование возможного места и времени подхода цунами;</a:t>
            </a:r>
          </a:p>
          <a:p>
            <a:r>
              <a:rPr lang="ru-RU" dirty="0" smtClean="0"/>
              <a:t>оповещение населения;</a:t>
            </a:r>
          </a:p>
          <a:p>
            <a:r>
              <a:rPr lang="ru-RU" dirty="0" smtClean="0"/>
              <a:t>срочный выход судов в открытое море;</a:t>
            </a:r>
          </a:p>
          <a:p>
            <a:r>
              <a:rPr lang="ru-RU" dirty="0" smtClean="0"/>
              <a:t>экстренная эвакуация населения в безопасные места.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1074" name="Picture 2" descr="http://gazeta.aif.ru/data/mags/kids/119/pics/31_01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1545320"/>
          </a:xfrm>
          <a:prstGeom prst="rect">
            <a:avLst/>
          </a:prstGeom>
          <a:noFill/>
        </p:spPr>
      </p:pic>
      <p:pic>
        <p:nvPicPr>
          <p:cNvPr id="5122" name="Picture 2" descr="http://img.nr2.ru/pict/arts1/14/04/140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643446"/>
            <a:ext cx="1584060" cy="1214446"/>
          </a:xfrm>
          <a:prstGeom prst="rect">
            <a:avLst/>
          </a:prstGeom>
          <a:noFill/>
        </p:spPr>
      </p:pic>
      <p:pic>
        <p:nvPicPr>
          <p:cNvPr id="5124" name="Picture 4" descr="http://retro.samnet.ru/sovarch/go/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2239128" cy="192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6891358" cy="928694"/>
          </a:xfrm>
        </p:spPr>
        <p:txBody>
          <a:bodyPr/>
          <a:lstStyle/>
          <a:p>
            <a:r>
              <a:rPr lang="ru-RU" sz="2400" dirty="0" smtClean="0"/>
              <a:t>Правила поведения при поступлении сигнала о подходе цунами: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услышав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звуки сирен, внимательно прослушайте сообщение о времени прихода волны и организации эвакуации населения в безопасное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место;</a:t>
            </a:r>
          </a:p>
          <a:p>
            <a:r>
              <a:rPr lang="ru-RU" dirty="0" smtClean="0"/>
              <a:t>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озьмите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собой минимум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тёплых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вещей (лучше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непромокаемых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продуктов питания, деньги, документы, и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ценности;</a:t>
            </a:r>
          </a:p>
          <a:p>
            <a:r>
              <a:rPr lang="ru-RU" dirty="0" smtClean="0"/>
              <a:t>п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еред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уходом перекройте в доме газ и воду, отключите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электричество;</a:t>
            </a:r>
          </a:p>
          <a:p>
            <a:r>
              <a:rPr lang="ru-RU" dirty="0" smtClean="0"/>
              <a:t>б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промедления уходите в глубину суши на возвышенность или на 2-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км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берега.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gazeta.aif.ru/data/mags/kids/119/pics/31_01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154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5"/>
            <a:ext cx="6858048" cy="631844"/>
          </a:xfrm>
        </p:spPr>
        <p:txBody>
          <a:bodyPr/>
          <a:lstStyle/>
          <a:p>
            <a:r>
              <a:rPr lang="ru-RU" sz="2400" dirty="0" smtClean="0"/>
              <a:t>Правила поведения при внезапном подходе цунами: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67700" cy="4538682"/>
          </a:xfrm>
        </p:spPr>
        <p:txBody>
          <a:bodyPr/>
          <a:lstStyle/>
          <a:p>
            <a:r>
              <a:rPr lang="ru-RU" dirty="0" smtClean="0"/>
              <a:t>н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емедленно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закройте все окна и двери на запор и поднимитесь на верхний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этаж; </a:t>
            </a:r>
            <a:r>
              <a:rPr lang="ru-RU" dirty="0" smtClean="0"/>
              <a:t>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бщее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правило — не выбегать из прочного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здания;</a:t>
            </a:r>
          </a:p>
          <a:p>
            <a:r>
              <a:rPr lang="ru-RU" dirty="0" smtClean="0"/>
              <a:t>з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аймите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безопасное место в помещении — вдали от окон у капитальной стены со стороны прихода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волны;</a:t>
            </a:r>
          </a:p>
          <a:p>
            <a:r>
              <a:rPr lang="ru-RU" b="1" dirty="0" smtClean="0"/>
              <a:t>е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сли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волна застает на улице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то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постарайтесь зацепиться за ствол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дерева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бетонную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стену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/>
              <a:t>п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риготовьтесь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возвратному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движению волны.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gazeta.aif.ru/data/mags/kids/119/pics/31_01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1545320"/>
          </a:xfrm>
          <a:prstGeom prst="rect">
            <a:avLst/>
          </a:prstGeom>
          <a:noFill/>
        </p:spPr>
      </p:pic>
      <p:pic>
        <p:nvPicPr>
          <p:cNvPr id="3074" name="Picture 2" descr="http://www.octopus.ru/files/news_from_old_site/2005/tsun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929066"/>
            <a:ext cx="173355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7286676" cy="487363"/>
          </a:xfrm>
        </p:spPr>
        <p:txBody>
          <a:bodyPr/>
          <a:lstStyle/>
          <a:p>
            <a:r>
              <a:rPr lang="ru-RU" sz="2000" dirty="0"/>
              <a:t>Правила поведения после прохождения </a:t>
            </a:r>
            <a:r>
              <a:rPr lang="ru-RU" sz="2000" dirty="0" smtClean="0"/>
              <a:t>цунами: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ставайтесь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безопасном месте не менее 2—3 часов после прихода первой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волны</a:t>
            </a:r>
            <a:r>
              <a:rPr lang="ru-RU" dirty="0"/>
              <a:t>;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/>
              <a:t>д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ождитесь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сигнала отбоя тревоги.</a:t>
            </a:r>
            <a:endParaRPr lang="ru-RU" dirty="0"/>
          </a:p>
        </p:txBody>
      </p:sp>
      <p:pic>
        <p:nvPicPr>
          <p:cNvPr id="5" name="Picture 2" descr="http://gazeta.aif.ru/data/mags/kids/119/pics/31_01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1545320"/>
          </a:xfrm>
          <a:prstGeom prst="rect">
            <a:avLst/>
          </a:prstGeom>
          <a:noFill/>
        </p:spPr>
      </p:pic>
      <p:pic>
        <p:nvPicPr>
          <p:cNvPr id="2050" name="Picture 2" descr="http://newsimg.bbc.co.uk/media/images/41900000/jpg/_41900050_afp_shelter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39624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«цунами»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8724900" cy="4648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Цунами</a:t>
            </a:r>
            <a:r>
              <a:rPr lang="ru-RU" dirty="0" smtClean="0"/>
              <a:t> – это волны в океане, вызываемые подводными и прибрежными землетрясениями, при взрывах вулканов, при обрушении берегов или крупных подводных.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Цунами - это японское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слово. Произносится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"</a:t>
            </a:r>
            <a:r>
              <a:rPr lang="ru-RU" dirty="0" err="1" smtClean="0"/>
              <a:t>цу-на-ми</a:t>
            </a:r>
            <a:r>
              <a:rPr lang="ru-RU" dirty="0" smtClean="0"/>
              <a:t>". "</a:t>
            </a:r>
            <a:r>
              <a:rPr lang="ru-RU" dirty="0" err="1" smtClean="0"/>
              <a:t>цу</a:t>
            </a:r>
            <a:r>
              <a:rPr lang="ru-RU" dirty="0" smtClean="0"/>
              <a:t>" означает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гавань, "нами" означает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волна.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5954" name="Picture 2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612" y="1"/>
            <a:ext cx="1744388" cy="1500174"/>
          </a:xfrm>
          <a:prstGeom prst="rect">
            <a:avLst/>
          </a:prstGeom>
          <a:noFill/>
        </p:spPr>
      </p:pic>
      <p:pic>
        <p:nvPicPr>
          <p:cNvPr id="9" name="Picture 5" descr="C:\Documents and Settings\Home\Рабочий стол\цунами\00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324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0275"/>
            <a:ext cx="7358082" cy="487363"/>
          </a:xfrm>
        </p:spPr>
        <p:txBody>
          <a:bodyPr/>
          <a:lstStyle/>
          <a:p>
            <a:r>
              <a:rPr lang="ru-RU" dirty="0" smtClean="0"/>
              <a:t>Причины возникновения цунами: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6674" name="Picture 2" descr="http://www.shumilov.kiev.ua/tsunami/Image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1500174"/>
            <a:ext cx="4576508" cy="5357826"/>
          </a:xfrm>
          <a:prstGeom prst="rect">
            <a:avLst/>
          </a:prstGeom>
          <a:noFill/>
        </p:spPr>
      </p:pic>
      <p:pic>
        <p:nvPicPr>
          <p:cNvPr id="6" name="Picture 2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9612" y="0"/>
            <a:ext cx="174438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30275"/>
            <a:ext cx="7500958" cy="487363"/>
          </a:xfrm>
        </p:spPr>
        <p:txBody>
          <a:bodyPr/>
          <a:lstStyle/>
          <a:p>
            <a:r>
              <a:rPr lang="ru-RU" dirty="0" smtClean="0"/>
              <a:t>Причины возникновения цунами:</a:t>
            </a:r>
            <a:endParaRPr lang="en-US" dirty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0" y="1714488"/>
            <a:ext cx="4611688" cy="939801"/>
            <a:chOff x="0" y="1248"/>
            <a:chExt cx="2905" cy="592"/>
          </a:xfrm>
        </p:grpSpPr>
        <p:sp>
          <p:nvSpPr>
            <p:cNvPr id="102424" name="Rectangle 24"/>
            <p:cNvSpPr>
              <a:spLocks noChangeArrowheads="1"/>
            </p:cNvSpPr>
            <p:nvPr/>
          </p:nvSpPr>
          <p:spPr bwMode="gray">
            <a:xfrm>
              <a:off x="0" y="1410"/>
              <a:ext cx="2584" cy="426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accent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257" y="1248"/>
              <a:ext cx="648" cy="592"/>
              <a:chOff x="1488" y="1968"/>
              <a:chExt cx="432" cy="432"/>
            </a:xfrm>
          </p:grpSpPr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102427" name="Oval 27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3921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428" name="Freeform 2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429" name="Text Box 29"/>
              <p:cNvSpPr txBox="1">
                <a:spLocks noChangeArrowheads="1"/>
              </p:cNvSpPr>
              <p:nvPr/>
            </p:nvSpPr>
            <p:spPr bwMode="gray">
              <a:xfrm>
                <a:off x="1625" y="2016"/>
                <a:ext cx="170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2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1</a:t>
                </a:r>
                <a:endPara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102430" name="Text Box 30"/>
            <p:cNvSpPr txBox="1">
              <a:spLocks noChangeArrowheads="1"/>
            </p:cNvSpPr>
            <p:nvPr/>
          </p:nvSpPr>
          <p:spPr bwMode="gray">
            <a:xfrm>
              <a:off x="90" y="1494"/>
              <a:ext cx="2137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r" eaLnBrk="0" hangingPunct="0"/>
              <a:r>
                <a:rPr lang="ru-RU" dirty="0" smtClean="0">
                  <a:solidFill>
                    <a:schemeClr val="bg1"/>
                  </a:solidFill>
                </a:rPr>
                <a:t>образование трещин на дне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0" y="2714620"/>
            <a:ext cx="5208588" cy="944561"/>
            <a:chOff x="0" y="1917"/>
            <a:chExt cx="3281" cy="595"/>
          </a:xfrm>
        </p:grpSpPr>
        <p:sp>
          <p:nvSpPr>
            <p:cNvPr id="102410" name="Rectangle 10"/>
            <p:cNvSpPr>
              <a:spLocks noChangeArrowheads="1"/>
            </p:cNvSpPr>
            <p:nvPr/>
          </p:nvSpPr>
          <p:spPr bwMode="gray">
            <a:xfrm>
              <a:off x="0" y="2066"/>
              <a:ext cx="2846" cy="42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640" y="1917"/>
              <a:ext cx="641" cy="595"/>
              <a:chOff x="3938" y="1968"/>
              <a:chExt cx="430" cy="437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02413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3019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414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415" name="Text Box 15"/>
              <p:cNvSpPr txBox="1">
                <a:spLocks noChangeArrowheads="1"/>
              </p:cNvSpPr>
              <p:nvPr/>
            </p:nvSpPr>
            <p:spPr bwMode="gray">
              <a:xfrm>
                <a:off x="4062" y="2028"/>
                <a:ext cx="171" cy="2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2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2</a:t>
                </a:r>
                <a:endPara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102431" name="Text Box 31"/>
            <p:cNvSpPr txBox="1">
              <a:spLocks noChangeArrowheads="1"/>
            </p:cNvSpPr>
            <p:nvPr/>
          </p:nvSpPr>
          <p:spPr bwMode="gray">
            <a:xfrm>
              <a:off x="90" y="2160"/>
              <a:ext cx="2521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r" eaLnBrk="0" hangingPunct="0"/>
              <a:r>
                <a:rPr lang="ru-RU" dirty="0" smtClean="0">
                  <a:solidFill>
                    <a:schemeClr val="bg1"/>
                  </a:solidFill>
                </a:rPr>
                <a:t>поднятие (опускание) части дна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0" y="3714752"/>
            <a:ext cx="5867400" cy="1070799"/>
            <a:chOff x="0" y="2592"/>
            <a:chExt cx="3951" cy="502"/>
          </a:xfrm>
        </p:grpSpPr>
        <p:sp>
          <p:nvSpPr>
            <p:cNvPr id="102417" name="Rectangle 17"/>
            <p:cNvSpPr>
              <a:spLocks noChangeArrowheads="1"/>
            </p:cNvSpPr>
            <p:nvPr/>
          </p:nvSpPr>
          <p:spPr bwMode="gray">
            <a:xfrm>
              <a:off x="0" y="2640"/>
              <a:ext cx="3582" cy="45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3259" y="2592"/>
              <a:ext cx="692" cy="495"/>
              <a:chOff x="3552" y="3426"/>
              <a:chExt cx="412" cy="304"/>
            </a:xfrm>
          </p:grpSpPr>
          <p:grpSp>
            <p:nvGrpSpPr>
              <p:cNvPr id="10" name="Group 19"/>
              <p:cNvGrpSpPr>
                <a:grpSpLocks/>
              </p:cNvGrpSpPr>
              <p:nvPr/>
            </p:nvGrpSpPr>
            <p:grpSpPr bwMode="auto">
              <a:xfrm>
                <a:off x="3552" y="3426"/>
                <a:ext cx="412" cy="304"/>
                <a:chOff x="2016" y="2292"/>
                <a:chExt cx="1680" cy="1303"/>
              </a:xfrm>
            </p:grpSpPr>
            <p:sp>
              <p:nvSpPr>
                <p:cNvPr id="102420" name="Oval 20"/>
                <p:cNvSpPr>
                  <a:spLocks noChangeArrowheads="1"/>
                </p:cNvSpPr>
                <p:nvPr/>
              </p:nvSpPr>
              <p:spPr bwMode="gray">
                <a:xfrm>
                  <a:off x="2016" y="2292"/>
                  <a:ext cx="1680" cy="13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421" name="Freeform 21"/>
                <p:cNvSpPr>
                  <a:spLocks/>
                </p:cNvSpPr>
                <p:nvPr/>
              </p:nvSpPr>
              <p:spPr bwMode="gray">
                <a:xfrm>
                  <a:off x="2279" y="2380"/>
                  <a:ext cx="1296" cy="55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422" name="Text Box 22"/>
              <p:cNvSpPr txBox="1">
                <a:spLocks noChangeArrowheads="1"/>
              </p:cNvSpPr>
              <p:nvPr/>
            </p:nvSpPr>
            <p:spPr bwMode="gray">
              <a:xfrm>
                <a:off x="3702" y="3468"/>
                <a:ext cx="162" cy="19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2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3</a:t>
                </a:r>
                <a:endPara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102432" name="Text Box 32"/>
            <p:cNvSpPr txBox="1">
              <a:spLocks noChangeArrowheads="1"/>
            </p:cNvSpPr>
            <p:nvPr/>
          </p:nvSpPr>
          <p:spPr bwMode="gray">
            <a:xfrm>
              <a:off x="144" y="2702"/>
              <a:ext cx="2886" cy="274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001">
              <a:schemeClr val="dk1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r" eaLnBrk="0" hangingPunct="0"/>
              <a:r>
                <a:rPr lang="ru-RU" sz="1600" dirty="0" smtClean="0">
                  <a:solidFill>
                    <a:schemeClr val="bg1"/>
                  </a:solidFill>
                </a:rPr>
                <a:t>порождение волн водой, стремящейся вернуться в исходное состояние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2434" name="AutoShape 34"/>
          <p:cNvSpPr>
            <a:spLocks noChangeArrowheads="1"/>
          </p:cNvSpPr>
          <p:nvPr/>
        </p:nvSpPr>
        <p:spPr bwMode="gray">
          <a:xfrm>
            <a:off x="5857884" y="2571744"/>
            <a:ext cx="2624166" cy="1752600"/>
          </a:xfrm>
          <a:prstGeom prst="wedgeRoundRectCallout">
            <a:avLst>
              <a:gd name="adj1" fmla="val 27462"/>
              <a:gd name="adj2" fmla="val 49956"/>
              <a:gd name="adj3" fmla="val 16667"/>
            </a:avLst>
          </a:prstGeom>
          <a:solidFill>
            <a:srgbClr val="DDDDDD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000" dirty="0" smtClean="0">
                <a:solidFill>
                  <a:srgbClr val="000000"/>
                </a:solidFill>
              </a:rPr>
              <a:t>Подводное</a:t>
            </a:r>
          </a:p>
          <a:p>
            <a:pPr algn="ctr" eaLnBrk="0" hangingPunct="0"/>
            <a:r>
              <a:rPr lang="ru-RU" sz="2000" dirty="0" smtClean="0">
                <a:solidFill>
                  <a:srgbClr val="000000"/>
                </a:solidFill>
              </a:rPr>
              <a:t>землетрясение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6" name="Picture 2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612" y="0"/>
            <a:ext cx="1744388" cy="1500174"/>
          </a:xfrm>
          <a:prstGeom prst="rect">
            <a:avLst/>
          </a:prstGeom>
          <a:noFill/>
        </p:spPr>
      </p:pic>
      <p:sp>
        <p:nvSpPr>
          <p:cNvPr id="37" name="AutoShape 3"/>
          <p:cNvSpPr>
            <a:spLocks noChangeArrowheads="1"/>
          </p:cNvSpPr>
          <p:nvPr/>
        </p:nvSpPr>
        <p:spPr bwMode="gray">
          <a:xfrm rot="10800000">
            <a:off x="5857884" y="1714488"/>
            <a:ext cx="2595562" cy="704848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" name="Picture 3" descr="C:\Documents and Settings\Home\Рабочий стол\цунами\Безимени-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857760"/>
            <a:ext cx="2991467" cy="2000240"/>
          </a:xfrm>
          <a:prstGeom prst="rect">
            <a:avLst/>
          </a:prstGeom>
          <a:noFill/>
        </p:spPr>
      </p:pic>
      <p:pic>
        <p:nvPicPr>
          <p:cNvPr id="32" name="Picture 4" descr="C:\Documents and Settings\Home\Рабочий стол\цунами\Безимени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675431"/>
            <a:ext cx="2786082" cy="218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30275"/>
            <a:ext cx="7072362" cy="487363"/>
          </a:xfrm>
        </p:spPr>
        <p:txBody>
          <a:bodyPr/>
          <a:lstStyle/>
          <a:p>
            <a:pPr algn="l"/>
            <a:r>
              <a:rPr lang="ru-RU" dirty="0" smtClean="0"/>
              <a:t>Основные параметры цунами: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скорость (600-1000 км/час);</a:t>
            </a:r>
          </a:p>
          <a:p>
            <a:r>
              <a:rPr lang="ru-RU" dirty="0" smtClean="0"/>
              <a:t>высота волны (до 70 м);</a:t>
            </a:r>
          </a:p>
          <a:p>
            <a:r>
              <a:rPr lang="ru-RU" dirty="0" smtClean="0"/>
              <a:t>длины волны (до 1000 км);</a:t>
            </a:r>
          </a:p>
          <a:p>
            <a:r>
              <a:rPr lang="ru-RU" dirty="0" smtClean="0"/>
              <a:t>период волны (от минут до нескольких часов).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612" y="1"/>
            <a:ext cx="1744388" cy="1500174"/>
          </a:xfrm>
          <a:prstGeom prst="rect">
            <a:avLst/>
          </a:prstGeom>
          <a:noFill/>
        </p:spPr>
      </p:pic>
      <p:pic>
        <p:nvPicPr>
          <p:cNvPr id="135173" name="Picture 5" descr="C:\Documents and Settings\Home\Рабочий стол\цунами\fig4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00438"/>
            <a:ext cx="5038725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30275"/>
            <a:ext cx="7072362" cy="487363"/>
          </a:xfrm>
        </p:spPr>
        <p:txBody>
          <a:bodyPr/>
          <a:lstStyle/>
          <a:p>
            <a:r>
              <a:rPr lang="ru-RU" dirty="0" smtClean="0"/>
              <a:t>Районы, подверженные цунами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3"/>
          <p:cNvGrpSpPr>
            <a:grpSpLocks noGrp="1"/>
          </p:cNvGrpSpPr>
          <p:nvPr>
            <p:ph idx="1"/>
          </p:nvPr>
        </p:nvGrpSpPr>
        <p:grpSpPr bwMode="auto">
          <a:xfrm>
            <a:off x="457200" y="1676400"/>
            <a:ext cx="8267700" cy="4648200"/>
            <a:chOff x="672" y="1097"/>
            <a:chExt cx="4532" cy="2791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672" y="1148"/>
              <a:ext cx="4531" cy="2740"/>
              <a:chOff x="617" y="1370"/>
              <a:chExt cx="4531" cy="2740"/>
            </a:xfrm>
          </p:grpSpPr>
          <p:sp>
            <p:nvSpPr>
              <p:cNvPr id="193" name="Freeform 5"/>
              <p:cNvSpPr>
                <a:spLocks/>
              </p:cNvSpPr>
              <p:nvPr/>
            </p:nvSpPr>
            <p:spPr bwMode="gray">
              <a:xfrm>
                <a:off x="1599" y="1634"/>
                <a:ext cx="84" cy="186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74" y="4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4" y="8"/>
                  </a:cxn>
                  <a:cxn ang="0">
                    <a:pos x="50" y="22"/>
                  </a:cxn>
                  <a:cxn ang="0">
                    <a:pos x="38" y="30"/>
                  </a:cxn>
                  <a:cxn ang="0">
                    <a:pos x="34" y="32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2" y="148"/>
                  </a:cxn>
                  <a:cxn ang="0">
                    <a:pos x="6" y="150"/>
                  </a:cxn>
                  <a:cxn ang="0">
                    <a:pos x="4" y="158"/>
                  </a:cxn>
                  <a:cxn ang="0">
                    <a:pos x="4" y="168"/>
                  </a:cxn>
                  <a:cxn ang="0">
                    <a:pos x="6" y="176"/>
                  </a:cxn>
                  <a:cxn ang="0">
                    <a:pos x="14" y="178"/>
                  </a:cxn>
                  <a:cxn ang="0">
                    <a:pos x="24" y="180"/>
                  </a:cxn>
                  <a:cxn ang="0">
                    <a:pos x="28" y="184"/>
                  </a:cxn>
                  <a:cxn ang="0">
                    <a:pos x="40" y="186"/>
                  </a:cxn>
                  <a:cxn ang="0">
                    <a:pos x="44" y="184"/>
                  </a:cxn>
                  <a:cxn ang="0">
                    <a:pos x="48" y="180"/>
                  </a:cxn>
                  <a:cxn ang="0">
                    <a:pos x="48" y="174"/>
                  </a:cxn>
                  <a:cxn ang="0">
                    <a:pos x="44" y="170"/>
                  </a:cxn>
                  <a:cxn ang="0">
                    <a:pos x="40" y="170"/>
                  </a:cxn>
                  <a:cxn ang="0">
                    <a:pos x="30" y="154"/>
                  </a:cxn>
                  <a:cxn ang="0">
                    <a:pos x="26" y="128"/>
                  </a:cxn>
                  <a:cxn ang="0">
                    <a:pos x="34" y="100"/>
                  </a:cxn>
                  <a:cxn ang="0">
                    <a:pos x="32" y="96"/>
                  </a:cxn>
                  <a:cxn ang="0">
                    <a:pos x="34" y="86"/>
                  </a:cxn>
                  <a:cxn ang="0">
                    <a:pos x="40" y="76"/>
                  </a:cxn>
                  <a:cxn ang="0">
                    <a:pos x="56" y="50"/>
                  </a:cxn>
                  <a:cxn ang="0">
                    <a:pos x="84" y="22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6"/>
              <p:cNvSpPr>
                <a:spLocks/>
              </p:cNvSpPr>
              <p:nvPr/>
            </p:nvSpPr>
            <p:spPr bwMode="gray">
              <a:xfrm>
                <a:off x="1421" y="1478"/>
                <a:ext cx="110" cy="70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4"/>
                  </a:cxn>
                  <a:cxn ang="0">
                    <a:pos x="4" y="24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8" y="38"/>
                  </a:cxn>
                  <a:cxn ang="0">
                    <a:pos x="22" y="42"/>
                  </a:cxn>
                  <a:cxn ang="0">
                    <a:pos x="34" y="44"/>
                  </a:cxn>
                  <a:cxn ang="0">
                    <a:pos x="46" y="44"/>
                  </a:cxn>
                  <a:cxn ang="0">
                    <a:pos x="50" y="44"/>
                  </a:cxn>
                  <a:cxn ang="0">
                    <a:pos x="68" y="70"/>
                  </a:cxn>
                  <a:cxn ang="0">
                    <a:pos x="86" y="56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92" y="42"/>
                  </a:cxn>
                  <a:cxn ang="0">
                    <a:pos x="96" y="40"/>
                  </a:cxn>
                  <a:cxn ang="0">
                    <a:pos x="100" y="36"/>
                  </a:cxn>
                  <a:cxn ang="0">
                    <a:pos x="104" y="32"/>
                  </a:cxn>
                  <a:cxn ang="0">
                    <a:pos x="108" y="28"/>
                  </a:cxn>
                  <a:cxn ang="0">
                    <a:pos x="110" y="22"/>
                  </a:cxn>
                  <a:cxn ang="0">
                    <a:pos x="110" y="18"/>
                  </a:cxn>
                  <a:cxn ang="0">
                    <a:pos x="110" y="16"/>
                  </a:cxn>
                  <a:cxn ang="0">
                    <a:pos x="108" y="16"/>
                  </a:cxn>
                  <a:cxn ang="0">
                    <a:pos x="106" y="16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100" y="20"/>
                  </a:cxn>
                  <a:cxn ang="0">
                    <a:pos x="98" y="22"/>
                  </a:cxn>
                  <a:cxn ang="0">
                    <a:pos x="98" y="22"/>
                  </a:cxn>
                  <a:cxn ang="0">
                    <a:pos x="80" y="32"/>
                  </a:cxn>
                  <a:cxn ang="0">
                    <a:pos x="62" y="30"/>
                  </a:cxn>
                  <a:cxn ang="0">
                    <a:pos x="60" y="28"/>
                  </a:cxn>
                  <a:cxn ang="0">
                    <a:pos x="58" y="28"/>
                  </a:cxn>
                  <a:cxn ang="0">
                    <a:pos x="56" y="24"/>
                  </a:cxn>
                  <a:cxn ang="0">
                    <a:pos x="56" y="22"/>
                  </a:cxn>
                  <a:cxn ang="0">
                    <a:pos x="56" y="18"/>
                  </a:cxn>
                  <a:cxn ang="0">
                    <a:pos x="58" y="14"/>
                  </a:cxn>
                  <a:cxn ang="0">
                    <a:pos x="62" y="10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2" y="2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4" y="4"/>
                  </a:cxn>
                  <a:cxn ang="0">
                    <a:pos x="26" y="10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gray">
              <a:xfrm>
                <a:off x="1051" y="1494"/>
                <a:ext cx="110" cy="220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0" y="20"/>
                  </a:cxn>
                  <a:cxn ang="0">
                    <a:pos x="36" y="20"/>
                  </a:cxn>
                  <a:cxn ang="0">
                    <a:pos x="34" y="26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4" y="34"/>
                  </a:cxn>
                  <a:cxn ang="0">
                    <a:pos x="20" y="26"/>
                  </a:cxn>
                  <a:cxn ang="0">
                    <a:pos x="12" y="18"/>
                  </a:cxn>
                  <a:cxn ang="0">
                    <a:pos x="2" y="16"/>
                  </a:cxn>
                  <a:cxn ang="0">
                    <a:pos x="0" y="60"/>
                  </a:cxn>
                  <a:cxn ang="0">
                    <a:pos x="4" y="72"/>
                  </a:cxn>
                  <a:cxn ang="0">
                    <a:pos x="14" y="94"/>
                  </a:cxn>
                  <a:cxn ang="0">
                    <a:pos x="42" y="106"/>
                  </a:cxn>
                  <a:cxn ang="0">
                    <a:pos x="58" y="94"/>
                  </a:cxn>
                  <a:cxn ang="0">
                    <a:pos x="60" y="96"/>
                  </a:cxn>
                  <a:cxn ang="0">
                    <a:pos x="66" y="100"/>
                  </a:cxn>
                  <a:cxn ang="0">
                    <a:pos x="68" y="106"/>
                  </a:cxn>
                  <a:cxn ang="0">
                    <a:pos x="62" y="114"/>
                  </a:cxn>
                  <a:cxn ang="0">
                    <a:pos x="46" y="126"/>
                  </a:cxn>
                  <a:cxn ang="0">
                    <a:pos x="38" y="130"/>
                  </a:cxn>
                  <a:cxn ang="0">
                    <a:pos x="36" y="144"/>
                  </a:cxn>
                  <a:cxn ang="0">
                    <a:pos x="36" y="166"/>
                  </a:cxn>
                  <a:cxn ang="0">
                    <a:pos x="38" y="170"/>
                  </a:cxn>
                  <a:cxn ang="0">
                    <a:pos x="42" y="182"/>
                  </a:cxn>
                  <a:cxn ang="0">
                    <a:pos x="48" y="192"/>
                  </a:cxn>
                  <a:cxn ang="0">
                    <a:pos x="56" y="202"/>
                  </a:cxn>
                  <a:cxn ang="0">
                    <a:pos x="62" y="212"/>
                  </a:cxn>
                  <a:cxn ang="0">
                    <a:pos x="66" y="220"/>
                  </a:cxn>
                  <a:cxn ang="0">
                    <a:pos x="74" y="212"/>
                  </a:cxn>
                  <a:cxn ang="0">
                    <a:pos x="90" y="154"/>
                  </a:cxn>
                  <a:cxn ang="0">
                    <a:pos x="104" y="98"/>
                  </a:cxn>
                  <a:cxn ang="0">
                    <a:pos x="108" y="88"/>
                  </a:cxn>
                  <a:cxn ang="0">
                    <a:pos x="108" y="66"/>
                  </a:cxn>
                  <a:cxn ang="0">
                    <a:pos x="102" y="22"/>
                  </a:cxn>
                  <a:cxn ang="0">
                    <a:pos x="70" y="2"/>
                  </a:cxn>
                  <a:cxn ang="0">
                    <a:pos x="64" y="4"/>
                  </a:cxn>
                  <a:cxn ang="0">
                    <a:pos x="58" y="8"/>
                  </a:cxn>
                  <a:cxn ang="0">
                    <a:pos x="58" y="14"/>
                  </a:cxn>
                  <a:cxn ang="0">
                    <a:pos x="56" y="24"/>
                  </a:cxn>
                  <a:cxn ang="0">
                    <a:pos x="54" y="30"/>
                  </a:cxn>
                  <a:cxn ang="0">
                    <a:pos x="44" y="22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8"/>
              <p:cNvSpPr>
                <a:spLocks/>
              </p:cNvSpPr>
              <p:nvPr/>
            </p:nvSpPr>
            <p:spPr bwMode="gray">
              <a:xfrm>
                <a:off x="1139" y="1454"/>
                <a:ext cx="122" cy="9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2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2" y="52"/>
                  </a:cxn>
                  <a:cxn ang="0">
                    <a:pos x="14" y="54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6" y="56"/>
                  </a:cxn>
                  <a:cxn ang="0">
                    <a:pos x="28" y="56"/>
                  </a:cxn>
                  <a:cxn ang="0">
                    <a:pos x="30" y="58"/>
                  </a:cxn>
                  <a:cxn ang="0">
                    <a:pos x="32" y="60"/>
                  </a:cxn>
                  <a:cxn ang="0">
                    <a:pos x="30" y="62"/>
                  </a:cxn>
                  <a:cxn ang="0">
                    <a:pos x="28" y="66"/>
                  </a:cxn>
                  <a:cxn ang="0">
                    <a:pos x="24" y="70"/>
                  </a:cxn>
                  <a:cxn ang="0">
                    <a:pos x="24" y="74"/>
                  </a:cxn>
                  <a:cxn ang="0">
                    <a:pos x="26" y="80"/>
                  </a:cxn>
                  <a:cxn ang="0">
                    <a:pos x="28" y="82"/>
                  </a:cxn>
                  <a:cxn ang="0">
                    <a:pos x="32" y="86"/>
                  </a:cxn>
                  <a:cxn ang="0">
                    <a:pos x="36" y="88"/>
                  </a:cxn>
                  <a:cxn ang="0">
                    <a:pos x="40" y="88"/>
                  </a:cxn>
                  <a:cxn ang="0">
                    <a:pos x="50" y="88"/>
                  </a:cxn>
                  <a:cxn ang="0">
                    <a:pos x="64" y="88"/>
                  </a:cxn>
                  <a:cxn ang="0">
                    <a:pos x="80" y="94"/>
                  </a:cxn>
                  <a:cxn ang="0">
                    <a:pos x="122" y="42"/>
                  </a:cxn>
                  <a:cxn ang="0">
                    <a:pos x="114" y="24"/>
                  </a:cxn>
                  <a:cxn ang="0">
                    <a:pos x="92" y="20"/>
                  </a:cxn>
                  <a:cxn ang="0">
                    <a:pos x="56" y="0"/>
                  </a:cxn>
                  <a:cxn ang="0">
                    <a:pos x="54" y="12"/>
                  </a:cxn>
                  <a:cxn ang="0">
                    <a:pos x="40" y="10"/>
                  </a:cxn>
                  <a:cxn ang="0">
                    <a:pos x="22" y="0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9"/>
              <p:cNvSpPr>
                <a:spLocks/>
              </p:cNvSpPr>
              <p:nvPr/>
            </p:nvSpPr>
            <p:spPr bwMode="gray">
              <a:xfrm>
                <a:off x="1167" y="1618"/>
                <a:ext cx="46" cy="46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6" y="36"/>
                  </a:cxn>
                  <a:cxn ang="0">
                    <a:pos x="20" y="40"/>
                  </a:cxn>
                  <a:cxn ang="0">
                    <a:pos x="24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8" y="44"/>
                  </a:cxn>
                  <a:cxn ang="0">
                    <a:pos x="32" y="44"/>
                  </a:cxn>
                  <a:cxn ang="0">
                    <a:pos x="36" y="40"/>
                  </a:cxn>
                  <a:cxn ang="0">
                    <a:pos x="40" y="38"/>
                  </a:cxn>
                  <a:cxn ang="0">
                    <a:pos x="42" y="34"/>
                  </a:cxn>
                  <a:cxn ang="0">
                    <a:pos x="46" y="32"/>
                  </a:cxn>
                  <a:cxn ang="0">
                    <a:pos x="46" y="28"/>
                  </a:cxn>
                  <a:cxn ang="0">
                    <a:pos x="46" y="24"/>
                  </a:cxn>
                  <a:cxn ang="0">
                    <a:pos x="42" y="20"/>
                  </a:cxn>
                  <a:cxn ang="0">
                    <a:pos x="38" y="16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0"/>
              <p:cNvSpPr>
                <a:spLocks/>
              </p:cNvSpPr>
              <p:nvPr/>
            </p:nvSpPr>
            <p:spPr bwMode="gray">
              <a:xfrm>
                <a:off x="2641" y="2278"/>
                <a:ext cx="32" cy="164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4" y="56"/>
                  </a:cxn>
                  <a:cxn ang="0">
                    <a:pos x="6" y="60"/>
                  </a:cxn>
                  <a:cxn ang="0">
                    <a:pos x="6" y="66"/>
                  </a:cxn>
                  <a:cxn ang="0">
                    <a:pos x="8" y="82"/>
                  </a:cxn>
                  <a:cxn ang="0">
                    <a:pos x="6" y="100"/>
                  </a:cxn>
                  <a:cxn ang="0">
                    <a:pos x="6" y="118"/>
                  </a:cxn>
                  <a:cxn ang="0">
                    <a:pos x="6" y="132"/>
                  </a:cxn>
                  <a:cxn ang="0">
                    <a:pos x="6" y="140"/>
                  </a:cxn>
                  <a:cxn ang="0">
                    <a:pos x="6" y="142"/>
                  </a:cxn>
                  <a:cxn ang="0">
                    <a:pos x="4" y="146"/>
                  </a:cxn>
                  <a:cxn ang="0">
                    <a:pos x="2" y="150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8" y="164"/>
                  </a:cxn>
                  <a:cxn ang="0">
                    <a:pos x="12" y="152"/>
                  </a:cxn>
                  <a:cxn ang="0">
                    <a:pos x="22" y="162"/>
                  </a:cxn>
                  <a:cxn ang="0">
                    <a:pos x="22" y="160"/>
                  </a:cxn>
                  <a:cxn ang="0">
                    <a:pos x="22" y="158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20" y="140"/>
                  </a:cxn>
                  <a:cxn ang="0">
                    <a:pos x="16" y="130"/>
                  </a:cxn>
                  <a:cxn ang="0">
                    <a:pos x="16" y="118"/>
                  </a:cxn>
                  <a:cxn ang="0">
                    <a:pos x="24" y="106"/>
                  </a:cxn>
                  <a:cxn ang="0">
                    <a:pos x="28" y="102"/>
                  </a:cxn>
                  <a:cxn ang="0">
                    <a:pos x="32" y="96"/>
                  </a:cxn>
                  <a:cxn ang="0">
                    <a:pos x="32" y="92"/>
                  </a:cxn>
                  <a:cxn ang="0">
                    <a:pos x="32" y="88"/>
                  </a:cxn>
                  <a:cxn ang="0">
                    <a:pos x="30" y="84"/>
                  </a:cxn>
                  <a:cxn ang="0">
                    <a:pos x="30" y="80"/>
                  </a:cxn>
                  <a:cxn ang="0">
                    <a:pos x="30" y="74"/>
                  </a:cxn>
                  <a:cxn ang="0">
                    <a:pos x="28" y="62"/>
                  </a:cxn>
                  <a:cxn ang="0">
                    <a:pos x="26" y="50"/>
                  </a:cxn>
                  <a:cxn ang="0">
                    <a:pos x="24" y="40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2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6" y="8"/>
                  </a:cxn>
                </a:cxnLst>
                <a:rect l="0" t="0" r="r" b="b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11"/>
              <p:cNvSpPr>
                <a:spLocks/>
              </p:cNvSpPr>
              <p:nvPr/>
            </p:nvSpPr>
            <p:spPr bwMode="gray">
              <a:xfrm>
                <a:off x="1121" y="1472"/>
                <a:ext cx="2132" cy="1160"/>
              </a:xfrm>
              <a:custGeom>
                <a:avLst/>
                <a:gdLst/>
                <a:ahLst/>
                <a:cxnLst>
                  <a:cxn ang="0">
                    <a:pos x="1494" y="916"/>
                  </a:cxn>
                  <a:cxn ang="0">
                    <a:pos x="1558" y="688"/>
                  </a:cxn>
                  <a:cxn ang="0">
                    <a:pos x="1762" y="626"/>
                  </a:cxn>
                  <a:cxn ang="0">
                    <a:pos x="1698" y="776"/>
                  </a:cxn>
                  <a:cxn ang="0">
                    <a:pos x="1790" y="726"/>
                  </a:cxn>
                  <a:cxn ang="0">
                    <a:pos x="1876" y="654"/>
                  </a:cxn>
                  <a:cxn ang="0">
                    <a:pos x="1998" y="586"/>
                  </a:cxn>
                  <a:cxn ang="0">
                    <a:pos x="2084" y="548"/>
                  </a:cxn>
                  <a:cxn ang="0">
                    <a:pos x="2074" y="480"/>
                  </a:cxn>
                  <a:cxn ang="0">
                    <a:pos x="1880" y="370"/>
                  </a:cxn>
                  <a:cxn ang="0">
                    <a:pos x="1640" y="308"/>
                  </a:cxn>
                  <a:cxn ang="0">
                    <a:pos x="1578" y="268"/>
                  </a:cxn>
                  <a:cxn ang="0">
                    <a:pos x="1412" y="308"/>
                  </a:cxn>
                  <a:cxn ang="0">
                    <a:pos x="1338" y="230"/>
                  </a:cxn>
                  <a:cxn ang="0">
                    <a:pos x="1160" y="170"/>
                  </a:cxn>
                  <a:cxn ang="0">
                    <a:pos x="1134" y="160"/>
                  </a:cxn>
                  <a:cxn ang="0">
                    <a:pos x="1086" y="8"/>
                  </a:cxn>
                  <a:cxn ang="0">
                    <a:pos x="1020" y="108"/>
                  </a:cxn>
                  <a:cxn ang="0">
                    <a:pos x="906" y="98"/>
                  </a:cxn>
                  <a:cxn ang="0">
                    <a:pos x="764" y="244"/>
                  </a:cxn>
                  <a:cxn ang="0">
                    <a:pos x="812" y="382"/>
                  </a:cxn>
                  <a:cxn ang="0">
                    <a:pos x="778" y="298"/>
                  </a:cxn>
                  <a:cxn ang="0">
                    <a:pos x="706" y="244"/>
                  </a:cxn>
                  <a:cxn ang="0">
                    <a:pos x="670" y="318"/>
                  </a:cxn>
                  <a:cxn ang="0">
                    <a:pos x="726" y="416"/>
                  </a:cxn>
                  <a:cxn ang="0">
                    <a:pos x="756" y="470"/>
                  </a:cxn>
                  <a:cxn ang="0">
                    <a:pos x="712" y="492"/>
                  </a:cxn>
                  <a:cxn ang="0">
                    <a:pos x="676" y="424"/>
                  </a:cxn>
                  <a:cxn ang="0">
                    <a:pos x="648" y="466"/>
                  </a:cxn>
                  <a:cxn ang="0">
                    <a:pos x="656" y="368"/>
                  </a:cxn>
                  <a:cxn ang="0">
                    <a:pos x="610" y="280"/>
                  </a:cxn>
                  <a:cxn ang="0">
                    <a:pos x="552" y="374"/>
                  </a:cxn>
                  <a:cxn ang="0">
                    <a:pos x="390" y="422"/>
                  </a:cxn>
                  <a:cxn ang="0">
                    <a:pos x="328" y="410"/>
                  </a:cxn>
                  <a:cxn ang="0">
                    <a:pos x="302" y="490"/>
                  </a:cxn>
                  <a:cxn ang="0">
                    <a:pos x="208" y="560"/>
                  </a:cxn>
                  <a:cxn ang="0">
                    <a:pos x="258" y="480"/>
                  </a:cxn>
                  <a:cxn ang="0">
                    <a:pos x="162" y="368"/>
                  </a:cxn>
                  <a:cxn ang="0">
                    <a:pos x="134" y="606"/>
                  </a:cxn>
                  <a:cxn ang="0">
                    <a:pos x="54" y="674"/>
                  </a:cxn>
                  <a:cxn ang="0">
                    <a:pos x="28" y="730"/>
                  </a:cxn>
                  <a:cxn ang="0">
                    <a:pos x="42" y="810"/>
                  </a:cxn>
                  <a:cxn ang="0">
                    <a:pos x="38" y="892"/>
                  </a:cxn>
                  <a:cxn ang="0">
                    <a:pos x="60" y="918"/>
                  </a:cxn>
                  <a:cxn ang="0">
                    <a:pos x="114" y="970"/>
                  </a:cxn>
                  <a:cxn ang="0">
                    <a:pos x="174" y="998"/>
                  </a:cxn>
                  <a:cxn ang="0">
                    <a:pos x="212" y="974"/>
                  </a:cxn>
                  <a:cxn ang="0">
                    <a:pos x="236" y="1020"/>
                  </a:cxn>
                  <a:cxn ang="0">
                    <a:pos x="316" y="1092"/>
                  </a:cxn>
                  <a:cxn ang="0">
                    <a:pos x="348" y="1034"/>
                  </a:cxn>
                  <a:cxn ang="0">
                    <a:pos x="390" y="992"/>
                  </a:cxn>
                  <a:cxn ang="0">
                    <a:pos x="410" y="1058"/>
                  </a:cxn>
                  <a:cxn ang="0">
                    <a:pos x="452" y="1122"/>
                  </a:cxn>
                  <a:cxn ang="0">
                    <a:pos x="560" y="1128"/>
                  </a:cxn>
                  <a:cxn ang="0">
                    <a:pos x="660" y="1104"/>
                  </a:cxn>
                  <a:cxn ang="0">
                    <a:pos x="732" y="1050"/>
                  </a:cxn>
                  <a:cxn ang="0">
                    <a:pos x="752" y="994"/>
                  </a:cxn>
                  <a:cxn ang="0">
                    <a:pos x="834" y="912"/>
                  </a:cxn>
                  <a:cxn ang="0">
                    <a:pos x="964" y="912"/>
                  </a:cxn>
                  <a:cxn ang="0">
                    <a:pos x="1168" y="880"/>
                  </a:cxn>
                  <a:cxn ang="0">
                    <a:pos x="1354" y="904"/>
                  </a:cxn>
                  <a:cxn ang="0">
                    <a:pos x="1432" y="908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2"/>
              <p:cNvSpPr>
                <a:spLocks/>
              </p:cNvSpPr>
              <p:nvPr/>
            </p:nvSpPr>
            <p:spPr bwMode="gray">
              <a:xfrm>
                <a:off x="2107" y="2818"/>
                <a:ext cx="86" cy="1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8" y="28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22" y="40"/>
                  </a:cxn>
                  <a:cxn ang="0">
                    <a:pos x="22" y="48"/>
                  </a:cxn>
                  <a:cxn ang="0">
                    <a:pos x="20" y="58"/>
                  </a:cxn>
                  <a:cxn ang="0">
                    <a:pos x="18" y="60"/>
                  </a:cxn>
                  <a:cxn ang="0">
                    <a:pos x="20" y="62"/>
                  </a:cxn>
                  <a:cxn ang="0">
                    <a:pos x="26" y="60"/>
                  </a:cxn>
                  <a:cxn ang="0">
                    <a:pos x="32" y="56"/>
                  </a:cxn>
                  <a:cxn ang="0">
                    <a:pos x="38" y="56"/>
                  </a:cxn>
                  <a:cxn ang="0">
                    <a:pos x="42" y="58"/>
                  </a:cxn>
                  <a:cxn ang="0">
                    <a:pos x="50" y="66"/>
                  </a:cxn>
                  <a:cxn ang="0">
                    <a:pos x="58" y="78"/>
                  </a:cxn>
                  <a:cxn ang="0">
                    <a:pos x="60" y="86"/>
                  </a:cxn>
                  <a:cxn ang="0">
                    <a:pos x="62" y="94"/>
                  </a:cxn>
                  <a:cxn ang="0">
                    <a:pos x="62" y="104"/>
                  </a:cxn>
                  <a:cxn ang="0">
                    <a:pos x="60" y="110"/>
                  </a:cxn>
                  <a:cxn ang="0">
                    <a:pos x="70" y="114"/>
                  </a:cxn>
                  <a:cxn ang="0">
                    <a:pos x="78" y="114"/>
                  </a:cxn>
                  <a:cxn ang="0">
                    <a:pos x="86" y="114"/>
                  </a:cxn>
                  <a:cxn ang="0">
                    <a:pos x="86" y="100"/>
                  </a:cxn>
                  <a:cxn ang="0">
                    <a:pos x="80" y="78"/>
                  </a:cxn>
                  <a:cxn ang="0">
                    <a:pos x="72" y="70"/>
                  </a:cxn>
                  <a:cxn ang="0">
                    <a:pos x="64" y="62"/>
                  </a:cxn>
                  <a:cxn ang="0">
                    <a:pos x="60" y="58"/>
                  </a:cxn>
                  <a:cxn ang="0">
                    <a:pos x="58" y="56"/>
                  </a:cxn>
                  <a:cxn ang="0">
                    <a:pos x="52" y="50"/>
                  </a:cxn>
                  <a:cxn ang="0">
                    <a:pos x="46" y="44"/>
                  </a:cxn>
                  <a:cxn ang="0">
                    <a:pos x="50" y="38"/>
                  </a:cxn>
                  <a:cxn ang="0">
                    <a:pos x="52" y="36"/>
                  </a:cxn>
                  <a:cxn ang="0">
                    <a:pos x="54" y="30"/>
                  </a:cxn>
                  <a:cxn ang="0">
                    <a:pos x="52" y="24"/>
                  </a:cxn>
                  <a:cxn ang="0">
                    <a:pos x="40" y="16"/>
                  </a:cxn>
                  <a:cxn ang="0">
                    <a:pos x="36" y="4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4" y="4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2" y="22"/>
                  </a:cxn>
                  <a:cxn ang="0">
                    <a:pos x="0" y="26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3"/>
              <p:cNvSpPr>
                <a:spLocks/>
              </p:cNvSpPr>
              <p:nvPr/>
            </p:nvSpPr>
            <p:spPr bwMode="gray">
              <a:xfrm>
                <a:off x="1621" y="2626"/>
                <a:ext cx="200" cy="174"/>
              </a:xfrm>
              <a:custGeom>
                <a:avLst/>
                <a:gdLst/>
                <a:ahLst/>
                <a:cxnLst>
                  <a:cxn ang="0">
                    <a:pos x="150" y="2"/>
                  </a:cxn>
                  <a:cxn ang="0">
                    <a:pos x="142" y="10"/>
                  </a:cxn>
                  <a:cxn ang="0">
                    <a:pos x="122" y="28"/>
                  </a:cxn>
                  <a:cxn ang="0">
                    <a:pos x="118" y="30"/>
                  </a:cxn>
                  <a:cxn ang="0">
                    <a:pos x="110" y="36"/>
                  </a:cxn>
                  <a:cxn ang="0">
                    <a:pos x="92" y="66"/>
                  </a:cxn>
                  <a:cxn ang="0">
                    <a:pos x="82" y="66"/>
                  </a:cxn>
                  <a:cxn ang="0">
                    <a:pos x="66" y="70"/>
                  </a:cxn>
                  <a:cxn ang="0">
                    <a:pos x="56" y="82"/>
                  </a:cxn>
                  <a:cxn ang="0">
                    <a:pos x="46" y="90"/>
                  </a:cxn>
                  <a:cxn ang="0">
                    <a:pos x="40" y="94"/>
                  </a:cxn>
                  <a:cxn ang="0">
                    <a:pos x="8" y="98"/>
                  </a:cxn>
                  <a:cxn ang="0">
                    <a:pos x="14" y="120"/>
                  </a:cxn>
                  <a:cxn ang="0">
                    <a:pos x="12" y="132"/>
                  </a:cxn>
                  <a:cxn ang="0">
                    <a:pos x="4" y="144"/>
                  </a:cxn>
                  <a:cxn ang="0">
                    <a:pos x="4" y="154"/>
                  </a:cxn>
                  <a:cxn ang="0">
                    <a:pos x="8" y="162"/>
                  </a:cxn>
                  <a:cxn ang="0">
                    <a:pos x="18" y="158"/>
                  </a:cxn>
                  <a:cxn ang="0">
                    <a:pos x="30" y="156"/>
                  </a:cxn>
                  <a:cxn ang="0">
                    <a:pos x="44" y="158"/>
                  </a:cxn>
                  <a:cxn ang="0">
                    <a:pos x="48" y="158"/>
                  </a:cxn>
                  <a:cxn ang="0">
                    <a:pos x="60" y="160"/>
                  </a:cxn>
                  <a:cxn ang="0">
                    <a:pos x="76" y="174"/>
                  </a:cxn>
                  <a:cxn ang="0">
                    <a:pos x="94" y="156"/>
                  </a:cxn>
                  <a:cxn ang="0">
                    <a:pos x="114" y="154"/>
                  </a:cxn>
                  <a:cxn ang="0">
                    <a:pos x="114" y="130"/>
                  </a:cxn>
                  <a:cxn ang="0">
                    <a:pos x="116" y="112"/>
                  </a:cxn>
                  <a:cxn ang="0">
                    <a:pos x="152" y="82"/>
                  </a:cxn>
                  <a:cxn ang="0">
                    <a:pos x="156" y="76"/>
                  </a:cxn>
                  <a:cxn ang="0">
                    <a:pos x="164" y="66"/>
                  </a:cxn>
                  <a:cxn ang="0">
                    <a:pos x="172" y="60"/>
                  </a:cxn>
                  <a:cxn ang="0">
                    <a:pos x="172" y="52"/>
                  </a:cxn>
                  <a:cxn ang="0">
                    <a:pos x="178" y="46"/>
                  </a:cxn>
                  <a:cxn ang="0">
                    <a:pos x="188" y="44"/>
                  </a:cxn>
                  <a:cxn ang="0">
                    <a:pos x="200" y="46"/>
                  </a:cxn>
                  <a:cxn ang="0">
                    <a:pos x="198" y="42"/>
                  </a:cxn>
                  <a:cxn ang="0">
                    <a:pos x="192" y="38"/>
                  </a:cxn>
                  <a:cxn ang="0">
                    <a:pos x="184" y="36"/>
                  </a:cxn>
                  <a:cxn ang="0">
                    <a:pos x="180" y="32"/>
                  </a:cxn>
                  <a:cxn ang="0">
                    <a:pos x="172" y="26"/>
                  </a:cxn>
                  <a:cxn ang="0">
                    <a:pos x="160" y="28"/>
                  </a:cxn>
                  <a:cxn ang="0">
                    <a:pos x="156" y="18"/>
                  </a:cxn>
                  <a:cxn ang="0">
                    <a:pos x="154" y="0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4"/>
              <p:cNvSpPr>
                <a:spLocks/>
              </p:cNvSpPr>
              <p:nvPr/>
            </p:nvSpPr>
            <p:spPr bwMode="gray">
              <a:xfrm>
                <a:off x="2099" y="3038"/>
                <a:ext cx="68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6"/>
                  </a:cxn>
                  <a:cxn ang="0">
                    <a:pos x="18" y="28"/>
                  </a:cxn>
                  <a:cxn ang="0">
                    <a:pos x="28" y="36"/>
                  </a:cxn>
                  <a:cxn ang="0">
                    <a:pos x="38" y="44"/>
                  </a:cxn>
                  <a:cxn ang="0">
                    <a:pos x="50" y="54"/>
                  </a:cxn>
                  <a:cxn ang="0">
                    <a:pos x="60" y="62"/>
                  </a:cxn>
                  <a:cxn ang="0">
                    <a:pos x="66" y="66"/>
                  </a:cxn>
                  <a:cxn ang="0">
                    <a:pos x="68" y="66"/>
                  </a:cxn>
                  <a:cxn ang="0">
                    <a:pos x="68" y="62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66" y="56"/>
                  </a:cxn>
                  <a:cxn ang="0">
                    <a:pos x="66" y="54"/>
                  </a:cxn>
                  <a:cxn ang="0">
                    <a:pos x="58" y="42"/>
                  </a:cxn>
                  <a:cxn ang="0">
                    <a:pos x="58" y="40"/>
                  </a:cxn>
                  <a:cxn ang="0">
                    <a:pos x="58" y="36"/>
                  </a:cxn>
                  <a:cxn ang="0">
                    <a:pos x="56" y="32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46" y="12"/>
                  </a:cxn>
                  <a:cxn ang="0">
                    <a:pos x="38" y="14"/>
                  </a:cxn>
                  <a:cxn ang="0">
                    <a:pos x="30" y="4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5"/>
              <p:cNvSpPr>
                <a:spLocks/>
              </p:cNvSpPr>
              <p:nvPr/>
            </p:nvSpPr>
            <p:spPr bwMode="gray">
              <a:xfrm>
                <a:off x="1961" y="2784"/>
                <a:ext cx="54" cy="56"/>
              </a:xfrm>
              <a:custGeom>
                <a:avLst/>
                <a:gdLst/>
                <a:ahLst/>
                <a:cxnLst>
                  <a:cxn ang="0">
                    <a:pos x="54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8" y="42"/>
                  </a:cxn>
                  <a:cxn ang="0">
                    <a:pos x="44" y="40"/>
                  </a:cxn>
                  <a:cxn ang="0">
                    <a:pos x="40" y="38"/>
                  </a:cxn>
                  <a:cxn ang="0">
                    <a:pos x="40" y="38"/>
                  </a:cxn>
                  <a:cxn ang="0">
                    <a:pos x="38" y="36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4" y="38"/>
                  </a:cxn>
                  <a:cxn ang="0">
                    <a:pos x="20" y="40"/>
                  </a:cxn>
                  <a:cxn ang="0">
                    <a:pos x="20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0" y="14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4"/>
                  </a:cxn>
                  <a:cxn ang="0">
                    <a:pos x="44" y="12"/>
                  </a:cxn>
                  <a:cxn ang="0">
                    <a:pos x="44" y="12"/>
                  </a:cxn>
                  <a:cxn ang="0">
                    <a:pos x="46" y="12"/>
                  </a:cxn>
                  <a:cxn ang="0">
                    <a:pos x="48" y="14"/>
                  </a:cxn>
                  <a:cxn ang="0">
                    <a:pos x="48" y="18"/>
                  </a:cxn>
                  <a:cxn ang="0">
                    <a:pos x="52" y="34"/>
                  </a:cxn>
                  <a:cxn ang="0">
                    <a:pos x="54" y="46"/>
                  </a:cxn>
                  <a:cxn ang="0">
                    <a:pos x="54" y="56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6"/>
              <p:cNvSpPr>
                <a:spLocks/>
              </p:cNvSpPr>
              <p:nvPr/>
            </p:nvSpPr>
            <p:spPr bwMode="gray">
              <a:xfrm>
                <a:off x="2011" y="2746"/>
                <a:ext cx="100" cy="272"/>
              </a:xfrm>
              <a:custGeom>
                <a:avLst/>
                <a:gdLst/>
                <a:ahLst/>
                <a:cxnLst>
                  <a:cxn ang="0">
                    <a:pos x="40" y="170"/>
                  </a:cxn>
                  <a:cxn ang="0">
                    <a:pos x="26" y="166"/>
                  </a:cxn>
                  <a:cxn ang="0">
                    <a:pos x="26" y="156"/>
                  </a:cxn>
                  <a:cxn ang="0">
                    <a:pos x="26" y="142"/>
                  </a:cxn>
                  <a:cxn ang="0">
                    <a:pos x="24" y="136"/>
                  </a:cxn>
                  <a:cxn ang="0">
                    <a:pos x="20" y="130"/>
                  </a:cxn>
                  <a:cxn ang="0">
                    <a:pos x="16" y="120"/>
                  </a:cxn>
                  <a:cxn ang="0">
                    <a:pos x="10" y="112"/>
                  </a:cxn>
                  <a:cxn ang="0">
                    <a:pos x="8" y="108"/>
                  </a:cxn>
                  <a:cxn ang="0">
                    <a:pos x="4" y="102"/>
                  </a:cxn>
                  <a:cxn ang="0">
                    <a:pos x="2" y="94"/>
                  </a:cxn>
                  <a:cxn ang="0">
                    <a:pos x="2" y="90"/>
                  </a:cxn>
                  <a:cxn ang="0">
                    <a:pos x="4" y="82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2" y="70"/>
                  </a:cxn>
                  <a:cxn ang="0">
                    <a:pos x="4" y="72"/>
                  </a:cxn>
                  <a:cxn ang="0">
                    <a:pos x="6" y="72"/>
                  </a:cxn>
                  <a:cxn ang="0">
                    <a:pos x="8" y="74"/>
                  </a:cxn>
                  <a:cxn ang="0">
                    <a:pos x="10" y="70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8"/>
                  </a:cxn>
                  <a:cxn ang="0">
                    <a:pos x="16" y="60"/>
                  </a:cxn>
                  <a:cxn ang="0">
                    <a:pos x="22" y="58"/>
                  </a:cxn>
                  <a:cxn ang="0">
                    <a:pos x="22" y="56"/>
                  </a:cxn>
                  <a:cxn ang="0">
                    <a:pos x="26" y="54"/>
                  </a:cxn>
                  <a:cxn ang="0">
                    <a:pos x="28" y="48"/>
                  </a:cxn>
                  <a:cxn ang="0">
                    <a:pos x="32" y="40"/>
                  </a:cxn>
                  <a:cxn ang="0">
                    <a:pos x="36" y="34"/>
                  </a:cxn>
                  <a:cxn ang="0">
                    <a:pos x="36" y="30"/>
                  </a:cxn>
                  <a:cxn ang="0">
                    <a:pos x="40" y="26"/>
                  </a:cxn>
                  <a:cxn ang="0">
                    <a:pos x="66" y="0"/>
                  </a:cxn>
                  <a:cxn ang="0">
                    <a:pos x="74" y="8"/>
                  </a:cxn>
                  <a:cxn ang="0">
                    <a:pos x="84" y="34"/>
                  </a:cxn>
                  <a:cxn ang="0">
                    <a:pos x="82" y="36"/>
                  </a:cxn>
                  <a:cxn ang="0">
                    <a:pos x="76" y="52"/>
                  </a:cxn>
                  <a:cxn ang="0">
                    <a:pos x="72" y="72"/>
                  </a:cxn>
                  <a:cxn ang="0">
                    <a:pos x="76" y="76"/>
                  </a:cxn>
                  <a:cxn ang="0">
                    <a:pos x="80" y="80"/>
                  </a:cxn>
                  <a:cxn ang="0">
                    <a:pos x="90" y="78"/>
                  </a:cxn>
                  <a:cxn ang="0">
                    <a:pos x="96" y="98"/>
                  </a:cxn>
                  <a:cxn ang="0">
                    <a:pos x="90" y="102"/>
                  </a:cxn>
                  <a:cxn ang="0">
                    <a:pos x="82" y="112"/>
                  </a:cxn>
                  <a:cxn ang="0">
                    <a:pos x="84" y="138"/>
                  </a:cxn>
                  <a:cxn ang="0">
                    <a:pos x="82" y="138"/>
                  </a:cxn>
                  <a:cxn ang="0">
                    <a:pos x="80" y="142"/>
                  </a:cxn>
                  <a:cxn ang="0">
                    <a:pos x="80" y="150"/>
                  </a:cxn>
                  <a:cxn ang="0">
                    <a:pos x="80" y="158"/>
                  </a:cxn>
                  <a:cxn ang="0">
                    <a:pos x="80" y="168"/>
                  </a:cxn>
                  <a:cxn ang="0">
                    <a:pos x="84" y="182"/>
                  </a:cxn>
                  <a:cxn ang="0">
                    <a:pos x="84" y="210"/>
                  </a:cxn>
                  <a:cxn ang="0">
                    <a:pos x="84" y="224"/>
                  </a:cxn>
                  <a:cxn ang="0">
                    <a:pos x="82" y="244"/>
                  </a:cxn>
                  <a:cxn ang="0">
                    <a:pos x="76" y="272"/>
                  </a:cxn>
                  <a:cxn ang="0">
                    <a:pos x="72" y="262"/>
                  </a:cxn>
                  <a:cxn ang="0">
                    <a:pos x="74" y="226"/>
                  </a:cxn>
                  <a:cxn ang="0">
                    <a:pos x="74" y="206"/>
                  </a:cxn>
                  <a:cxn ang="0">
                    <a:pos x="70" y="168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7"/>
              <p:cNvSpPr>
                <a:spLocks/>
              </p:cNvSpPr>
              <p:nvPr/>
            </p:nvSpPr>
            <p:spPr bwMode="gray">
              <a:xfrm>
                <a:off x="2137" y="2808"/>
                <a:ext cx="90" cy="168"/>
              </a:xfrm>
              <a:custGeom>
                <a:avLst/>
                <a:gdLst/>
                <a:ahLst/>
                <a:cxnLst>
                  <a:cxn ang="0">
                    <a:pos x="58" y="124"/>
                  </a:cxn>
                  <a:cxn ang="0">
                    <a:pos x="62" y="128"/>
                  </a:cxn>
                  <a:cxn ang="0">
                    <a:pos x="64" y="132"/>
                  </a:cxn>
                  <a:cxn ang="0">
                    <a:pos x="50" y="154"/>
                  </a:cxn>
                  <a:cxn ang="0">
                    <a:pos x="42" y="158"/>
                  </a:cxn>
                  <a:cxn ang="0">
                    <a:pos x="46" y="166"/>
                  </a:cxn>
                  <a:cxn ang="0">
                    <a:pos x="64" y="164"/>
                  </a:cxn>
                  <a:cxn ang="0">
                    <a:pos x="78" y="150"/>
                  </a:cxn>
                  <a:cxn ang="0">
                    <a:pos x="88" y="134"/>
                  </a:cxn>
                  <a:cxn ang="0">
                    <a:pos x="90" y="126"/>
                  </a:cxn>
                  <a:cxn ang="0">
                    <a:pos x="84" y="102"/>
                  </a:cxn>
                  <a:cxn ang="0">
                    <a:pos x="84" y="98"/>
                  </a:cxn>
                  <a:cxn ang="0">
                    <a:pos x="82" y="90"/>
                  </a:cxn>
                  <a:cxn ang="0">
                    <a:pos x="76" y="82"/>
                  </a:cxn>
                  <a:cxn ang="0">
                    <a:pos x="60" y="7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52" y="36"/>
                  </a:cxn>
                  <a:cxn ang="0">
                    <a:pos x="60" y="32"/>
                  </a:cxn>
                  <a:cxn ang="0">
                    <a:pos x="64" y="30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8" y="16"/>
                  </a:cxn>
                  <a:cxn ang="0">
                    <a:pos x="64" y="12"/>
                  </a:cxn>
                  <a:cxn ang="0">
                    <a:pos x="60" y="6"/>
                  </a:cxn>
                  <a:cxn ang="0">
                    <a:pos x="50" y="2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20" y="30"/>
                  </a:cxn>
                  <a:cxn ang="0">
                    <a:pos x="24" y="36"/>
                  </a:cxn>
                  <a:cxn ang="0">
                    <a:pos x="22" y="44"/>
                  </a:cxn>
                  <a:cxn ang="0">
                    <a:pos x="20" y="48"/>
                  </a:cxn>
                  <a:cxn ang="0">
                    <a:pos x="18" y="50"/>
                  </a:cxn>
                  <a:cxn ang="0">
                    <a:pos x="18" y="58"/>
                  </a:cxn>
                  <a:cxn ang="0">
                    <a:pos x="24" y="64"/>
                  </a:cxn>
                  <a:cxn ang="0">
                    <a:pos x="30" y="68"/>
                  </a:cxn>
                  <a:cxn ang="0">
                    <a:pos x="32" y="70"/>
                  </a:cxn>
                  <a:cxn ang="0">
                    <a:pos x="38" y="76"/>
                  </a:cxn>
                  <a:cxn ang="0">
                    <a:pos x="46" y="84"/>
                  </a:cxn>
                  <a:cxn ang="0">
                    <a:pos x="52" y="94"/>
                  </a:cxn>
                  <a:cxn ang="0">
                    <a:pos x="56" y="106"/>
                  </a:cxn>
                  <a:cxn ang="0">
                    <a:pos x="56" y="116"/>
                  </a:cxn>
                  <a:cxn ang="0">
                    <a:pos x="56" y="124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8"/>
              <p:cNvSpPr>
                <a:spLocks/>
              </p:cNvSpPr>
              <p:nvPr/>
            </p:nvSpPr>
            <p:spPr bwMode="gray">
              <a:xfrm>
                <a:off x="2087" y="2844"/>
                <a:ext cx="82" cy="20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0" y="6"/>
                  </a:cxn>
                  <a:cxn ang="0">
                    <a:pos x="4" y="24"/>
                  </a:cxn>
                  <a:cxn ang="0">
                    <a:pos x="6" y="40"/>
                  </a:cxn>
                  <a:cxn ang="0">
                    <a:pos x="4" y="42"/>
                  </a:cxn>
                  <a:cxn ang="0">
                    <a:pos x="2" y="48"/>
                  </a:cxn>
                  <a:cxn ang="0">
                    <a:pos x="4" y="58"/>
                  </a:cxn>
                  <a:cxn ang="0">
                    <a:pos x="4" y="64"/>
                  </a:cxn>
                  <a:cxn ang="0">
                    <a:pos x="6" y="76"/>
                  </a:cxn>
                  <a:cxn ang="0">
                    <a:pos x="12" y="90"/>
                  </a:cxn>
                  <a:cxn ang="0">
                    <a:pos x="8" y="120"/>
                  </a:cxn>
                  <a:cxn ang="0">
                    <a:pos x="8" y="132"/>
                  </a:cxn>
                  <a:cxn ang="0">
                    <a:pos x="4" y="162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2" y="178"/>
                  </a:cxn>
                  <a:cxn ang="0">
                    <a:pos x="8" y="186"/>
                  </a:cxn>
                  <a:cxn ang="0">
                    <a:pos x="24" y="200"/>
                  </a:cxn>
                  <a:cxn ang="0">
                    <a:pos x="50" y="208"/>
                  </a:cxn>
                  <a:cxn ang="0">
                    <a:pos x="46" y="192"/>
                  </a:cxn>
                  <a:cxn ang="0">
                    <a:pos x="20" y="166"/>
                  </a:cxn>
                  <a:cxn ang="0">
                    <a:pos x="14" y="148"/>
                  </a:cxn>
                  <a:cxn ang="0">
                    <a:pos x="18" y="128"/>
                  </a:cxn>
                  <a:cxn ang="0">
                    <a:pos x="22" y="108"/>
                  </a:cxn>
                  <a:cxn ang="0">
                    <a:pos x="24" y="90"/>
                  </a:cxn>
                  <a:cxn ang="0">
                    <a:pos x="26" y="86"/>
                  </a:cxn>
                  <a:cxn ang="0">
                    <a:pos x="28" y="82"/>
                  </a:cxn>
                  <a:cxn ang="0">
                    <a:pos x="32" y="84"/>
                  </a:cxn>
                  <a:cxn ang="0">
                    <a:pos x="34" y="90"/>
                  </a:cxn>
                  <a:cxn ang="0">
                    <a:pos x="42" y="110"/>
                  </a:cxn>
                  <a:cxn ang="0">
                    <a:pos x="48" y="112"/>
                  </a:cxn>
                  <a:cxn ang="0">
                    <a:pos x="48" y="92"/>
                  </a:cxn>
                  <a:cxn ang="0">
                    <a:pos x="56" y="82"/>
                  </a:cxn>
                  <a:cxn ang="0">
                    <a:pos x="64" y="80"/>
                  </a:cxn>
                  <a:cxn ang="0">
                    <a:pos x="74" y="82"/>
                  </a:cxn>
                  <a:cxn ang="0">
                    <a:pos x="82" y="82"/>
                  </a:cxn>
                  <a:cxn ang="0">
                    <a:pos x="82" y="74"/>
                  </a:cxn>
                  <a:cxn ang="0">
                    <a:pos x="80" y="62"/>
                  </a:cxn>
                  <a:cxn ang="0">
                    <a:pos x="80" y="58"/>
                  </a:cxn>
                  <a:cxn ang="0">
                    <a:pos x="74" y="46"/>
                  </a:cxn>
                  <a:cxn ang="0">
                    <a:pos x="64" y="34"/>
                  </a:cxn>
                  <a:cxn ang="0">
                    <a:pos x="60" y="32"/>
                  </a:cxn>
                  <a:cxn ang="0">
                    <a:pos x="54" y="30"/>
                  </a:cxn>
                  <a:cxn ang="0">
                    <a:pos x="50" y="32"/>
                  </a:cxn>
                  <a:cxn ang="0">
                    <a:pos x="44" y="36"/>
                  </a:cxn>
                  <a:cxn ang="0">
                    <a:pos x="38" y="36"/>
                  </a:cxn>
                  <a:cxn ang="0">
                    <a:pos x="38" y="34"/>
                  </a:cxn>
                  <a:cxn ang="0">
                    <a:pos x="40" y="28"/>
                  </a:cxn>
                  <a:cxn ang="0">
                    <a:pos x="42" y="18"/>
                  </a:cxn>
                  <a:cxn ang="0">
                    <a:pos x="40" y="10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20" y="0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9"/>
              <p:cNvSpPr>
                <a:spLocks/>
              </p:cNvSpPr>
              <p:nvPr/>
            </p:nvSpPr>
            <p:spPr bwMode="gray">
              <a:xfrm>
                <a:off x="1957" y="2734"/>
                <a:ext cx="70" cy="3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30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0" y="12"/>
                  </a:cxn>
                  <a:cxn ang="0">
                    <a:pos x="58" y="38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20"/>
              <p:cNvSpPr>
                <a:spLocks/>
              </p:cNvSpPr>
              <p:nvPr/>
            </p:nvSpPr>
            <p:spPr bwMode="gray">
              <a:xfrm>
                <a:off x="1855" y="2712"/>
                <a:ext cx="98" cy="5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2"/>
                  </a:cxn>
                  <a:cxn ang="0">
                    <a:pos x="26" y="36"/>
                  </a:cxn>
                  <a:cxn ang="0">
                    <a:pos x="42" y="42"/>
                  </a:cxn>
                  <a:cxn ang="0">
                    <a:pos x="64" y="48"/>
                  </a:cxn>
                  <a:cxn ang="0">
                    <a:pos x="96" y="52"/>
                  </a:cxn>
                  <a:cxn ang="0">
                    <a:pos x="98" y="34"/>
                  </a:cxn>
                  <a:cxn ang="0">
                    <a:pos x="82" y="32"/>
                  </a:cxn>
                  <a:cxn ang="0">
                    <a:pos x="36" y="22"/>
                  </a:cxn>
                  <a:cxn ang="0">
                    <a:pos x="24" y="12"/>
                  </a:cxn>
                  <a:cxn ang="0">
                    <a:pos x="8" y="0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21"/>
              <p:cNvSpPr>
                <a:spLocks/>
              </p:cNvSpPr>
              <p:nvPr/>
            </p:nvSpPr>
            <p:spPr bwMode="gray">
              <a:xfrm>
                <a:off x="1697" y="2634"/>
                <a:ext cx="378" cy="372"/>
              </a:xfrm>
              <a:custGeom>
                <a:avLst/>
                <a:gdLst/>
                <a:ahLst/>
                <a:cxnLst>
                  <a:cxn ang="0">
                    <a:pos x="262" y="126"/>
                  </a:cxn>
                  <a:cxn ang="0">
                    <a:pos x="264" y="110"/>
                  </a:cxn>
                  <a:cxn ang="0">
                    <a:pos x="256" y="114"/>
                  </a:cxn>
                  <a:cxn ang="0">
                    <a:pos x="254" y="130"/>
                  </a:cxn>
                  <a:cxn ang="0">
                    <a:pos x="192" y="116"/>
                  </a:cxn>
                  <a:cxn ang="0">
                    <a:pos x="168" y="98"/>
                  </a:cxn>
                  <a:cxn ang="0">
                    <a:pos x="162" y="82"/>
                  </a:cxn>
                  <a:cxn ang="0">
                    <a:pos x="160" y="58"/>
                  </a:cxn>
                  <a:cxn ang="0">
                    <a:pos x="174" y="40"/>
                  </a:cxn>
                  <a:cxn ang="0">
                    <a:pos x="170" y="6"/>
                  </a:cxn>
                  <a:cxn ang="0">
                    <a:pos x="152" y="0"/>
                  </a:cxn>
                  <a:cxn ang="0">
                    <a:pos x="140" y="8"/>
                  </a:cxn>
                  <a:cxn ang="0">
                    <a:pos x="110" y="18"/>
                  </a:cxn>
                  <a:cxn ang="0">
                    <a:pos x="112" y="28"/>
                  </a:cxn>
                  <a:cxn ang="0">
                    <a:pos x="124" y="34"/>
                  </a:cxn>
                  <a:cxn ang="0">
                    <a:pos x="108" y="36"/>
                  </a:cxn>
                  <a:cxn ang="0">
                    <a:pos x="96" y="48"/>
                  </a:cxn>
                  <a:cxn ang="0">
                    <a:pos x="88" y="60"/>
                  </a:cxn>
                  <a:cxn ang="0">
                    <a:pos x="58" y="84"/>
                  </a:cxn>
                  <a:cxn ang="0">
                    <a:pos x="48" y="126"/>
                  </a:cxn>
                  <a:cxn ang="0">
                    <a:pos x="18" y="148"/>
                  </a:cxn>
                  <a:cxn ang="0">
                    <a:pos x="12" y="170"/>
                  </a:cxn>
                  <a:cxn ang="0">
                    <a:pos x="32" y="166"/>
                  </a:cxn>
                  <a:cxn ang="0">
                    <a:pos x="32" y="176"/>
                  </a:cxn>
                  <a:cxn ang="0">
                    <a:pos x="16" y="192"/>
                  </a:cxn>
                  <a:cxn ang="0">
                    <a:pos x="38" y="214"/>
                  </a:cxn>
                  <a:cxn ang="0">
                    <a:pos x="50" y="206"/>
                  </a:cxn>
                  <a:cxn ang="0">
                    <a:pos x="58" y="194"/>
                  </a:cxn>
                  <a:cxn ang="0">
                    <a:pos x="56" y="210"/>
                  </a:cxn>
                  <a:cxn ang="0">
                    <a:pos x="76" y="308"/>
                  </a:cxn>
                  <a:cxn ang="0">
                    <a:pos x="102" y="352"/>
                  </a:cxn>
                  <a:cxn ang="0">
                    <a:pos x="114" y="370"/>
                  </a:cxn>
                  <a:cxn ang="0">
                    <a:pos x="132" y="370"/>
                  </a:cxn>
                  <a:cxn ang="0">
                    <a:pos x="134" y="362"/>
                  </a:cxn>
                  <a:cxn ang="0">
                    <a:pos x="146" y="348"/>
                  </a:cxn>
                  <a:cxn ang="0">
                    <a:pos x="160" y="318"/>
                  </a:cxn>
                  <a:cxn ang="0">
                    <a:pos x="162" y="280"/>
                  </a:cxn>
                  <a:cxn ang="0">
                    <a:pos x="182" y="268"/>
                  </a:cxn>
                  <a:cxn ang="0">
                    <a:pos x="224" y="232"/>
                  </a:cxn>
                  <a:cxn ang="0">
                    <a:pos x="248" y="202"/>
                  </a:cxn>
                  <a:cxn ang="0">
                    <a:pos x="262" y="194"/>
                  </a:cxn>
                  <a:cxn ang="0">
                    <a:pos x="266" y="176"/>
                  </a:cxn>
                  <a:cxn ang="0">
                    <a:pos x="266" y="160"/>
                  </a:cxn>
                  <a:cxn ang="0">
                    <a:pos x="282" y="150"/>
                  </a:cxn>
                  <a:cxn ang="0">
                    <a:pos x="294" y="156"/>
                  </a:cxn>
                  <a:cxn ang="0">
                    <a:pos x="304" y="170"/>
                  </a:cxn>
                  <a:cxn ang="0">
                    <a:pos x="312" y="164"/>
                  </a:cxn>
                  <a:cxn ang="0">
                    <a:pos x="318" y="182"/>
                  </a:cxn>
                  <a:cxn ang="0">
                    <a:pos x="324" y="184"/>
                  </a:cxn>
                  <a:cxn ang="0">
                    <a:pos x="322" y="168"/>
                  </a:cxn>
                  <a:cxn ang="0">
                    <a:pos x="336" y="168"/>
                  </a:cxn>
                  <a:cxn ang="0">
                    <a:pos x="346" y="152"/>
                  </a:cxn>
                  <a:cxn ang="0">
                    <a:pos x="370" y="130"/>
                  </a:cxn>
                  <a:cxn ang="0">
                    <a:pos x="378" y="114"/>
                  </a:cxn>
                  <a:cxn ang="0">
                    <a:pos x="344" y="114"/>
                  </a:cxn>
                  <a:cxn ang="0">
                    <a:pos x="322" y="130"/>
                  </a:cxn>
                  <a:cxn ang="0">
                    <a:pos x="306" y="136"/>
                  </a:cxn>
                  <a:cxn ang="0">
                    <a:pos x="282" y="136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22"/>
              <p:cNvSpPr>
                <a:spLocks/>
              </p:cNvSpPr>
              <p:nvPr/>
            </p:nvSpPr>
            <p:spPr bwMode="gray">
              <a:xfrm>
                <a:off x="1609" y="2590"/>
                <a:ext cx="196" cy="136"/>
              </a:xfrm>
              <a:custGeom>
                <a:avLst/>
                <a:gdLst/>
                <a:ahLst/>
                <a:cxnLst>
                  <a:cxn ang="0">
                    <a:pos x="194" y="36"/>
                  </a:cxn>
                  <a:cxn ang="0">
                    <a:pos x="184" y="36"/>
                  </a:cxn>
                  <a:cxn ang="0">
                    <a:pos x="166" y="38"/>
                  </a:cxn>
                  <a:cxn ang="0">
                    <a:pos x="162" y="40"/>
                  </a:cxn>
                  <a:cxn ang="0">
                    <a:pos x="156" y="44"/>
                  </a:cxn>
                  <a:cxn ang="0">
                    <a:pos x="154" y="50"/>
                  </a:cxn>
                  <a:cxn ang="0">
                    <a:pos x="134" y="66"/>
                  </a:cxn>
                  <a:cxn ang="0">
                    <a:pos x="132" y="66"/>
                  </a:cxn>
                  <a:cxn ang="0">
                    <a:pos x="128" y="66"/>
                  </a:cxn>
                  <a:cxn ang="0">
                    <a:pos x="122" y="72"/>
                  </a:cxn>
                  <a:cxn ang="0">
                    <a:pos x="122" y="84"/>
                  </a:cxn>
                  <a:cxn ang="0">
                    <a:pos x="102" y="102"/>
                  </a:cxn>
                  <a:cxn ang="0">
                    <a:pos x="94" y="102"/>
                  </a:cxn>
                  <a:cxn ang="0">
                    <a:pos x="84" y="104"/>
                  </a:cxn>
                  <a:cxn ang="0">
                    <a:pos x="74" y="110"/>
                  </a:cxn>
                  <a:cxn ang="0">
                    <a:pos x="68" y="118"/>
                  </a:cxn>
                  <a:cxn ang="0">
                    <a:pos x="60" y="124"/>
                  </a:cxn>
                  <a:cxn ang="0">
                    <a:pos x="56" y="128"/>
                  </a:cxn>
                  <a:cxn ang="0">
                    <a:pos x="52" y="130"/>
                  </a:cxn>
                  <a:cxn ang="0">
                    <a:pos x="32" y="136"/>
                  </a:cxn>
                  <a:cxn ang="0">
                    <a:pos x="12" y="132"/>
                  </a:cxn>
                  <a:cxn ang="0">
                    <a:pos x="0" y="80"/>
                  </a:cxn>
                  <a:cxn ang="0">
                    <a:pos x="12" y="42"/>
                  </a:cxn>
                  <a:cxn ang="0">
                    <a:pos x="32" y="32"/>
                  </a:cxn>
                  <a:cxn ang="0">
                    <a:pos x="38" y="30"/>
                  </a:cxn>
                  <a:cxn ang="0">
                    <a:pos x="48" y="24"/>
                  </a:cxn>
                  <a:cxn ang="0">
                    <a:pos x="56" y="14"/>
                  </a:cxn>
                  <a:cxn ang="0">
                    <a:pos x="60" y="8"/>
                  </a:cxn>
                  <a:cxn ang="0">
                    <a:pos x="66" y="10"/>
                  </a:cxn>
                  <a:cxn ang="0">
                    <a:pos x="74" y="10"/>
                  </a:cxn>
                  <a:cxn ang="0">
                    <a:pos x="92" y="12"/>
                  </a:cxn>
                  <a:cxn ang="0">
                    <a:pos x="122" y="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50" y="16"/>
                  </a:cxn>
                  <a:cxn ang="0">
                    <a:pos x="158" y="20"/>
                  </a:cxn>
                  <a:cxn ang="0">
                    <a:pos x="194" y="20"/>
                  </a:cxn>
                  <a:cxn ang="0">
                    <a:pos x="194" y="24"/>
                  </a:cxn>
                  <a:cxn ang="0">
                    <a:pos x="196" y="34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23"/>
              <p:cNvSpPr>
                <a:spLocks/>
              </p:cNvSpPr>
              <p:nvPr/>
            </p:nvSpPr>
            <p:spPr bwMode="gray">
              <a:xfrm>
                <a:off x="2401" y="2464"/>
                <a:ext cx="116" cy="172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94" y="20"/>
                  </a:cxn>
                  <a:cxn ang="0">
                    <a:pos x="76" y="34"/>
                  </a:cxn>
                  <a:cxn ang="0">
                    <a:pos x="66" y="42"/>
                  </a:cxn>
                  <a:cxn ang="0">
                    <a:pos x="58" y="48"/>
                  </a:cxn>
                  <a:cxn ang="0">
                    <a:pos x="54" y="50"/>
                  </a:cxn>
                  <a:cxn ang="0">
                    <a:pos x="18" y="46"/>
                  </a:cxn>
                  <a:cxn ang="0">
                    <a:pos x="16" y="52"/>
                  </a:cxn>
                  <a:cxn ang="0">
                    <a:pos x="18" y="60"/>
                  </a:cxn>
                  <a:cxn ang="0">
                    <a:pos x="18" y="64"/>
                  </a:cxn>
                  <a:cxn ang="0">
                    <a:pos x="18" y="70"/>
                  </a:cxn>
                  <a:cxn ang="0">
                    <a:pos x="10" y="72"/>
                  </a:cxn>
                  <a:cxn ang="0">
                    <a:pos x="4" y="70"/>
                  </a:cxn>
                  <a:cxn ang="0">
                    <a:pos x="0" y="70"/>
                  </a:cxn>
                  <a:cxn ang="0">
                    <a:pos x="12" y="90"/>
                  </a:cxn>
                  <a:cxn ang="0">
                    <a:pos x="16" y="112"/>
                  </a:cxn>
                  <a:cxn ang="0">
                    <a:pos x="20" y="114"/>
                  </a:cxn>
                  <a:cxn ang="0">
                    <a:pos x="26" y="120"/>
                  </a:cxn>
                  <a:cxn ang="0">
                    <a:pos x="34" y="124"/>
                  </a:cxn>
                  <a:cxn ang="0">
                    <a:pos x="40" y="128"/>
                  </a:cxn>
                  <a:cxn ang="0">
                    <a:pos x="42" y="132"/>
                  </a:cxn>
                  <a:cxn ang="0">
                    <a:pos x="42" y="134"/>
                  </a:cxn>
                  <a:cxn ang="0">
                    <a:pos x="42" y="140"/>
                  </a:cxn>
                  <a:cxn ang="0">
                    <a:pos x="40" y="156"/>
                  </a:cxn>
                  <a:cxn ang="0">
                    <a:pos x="42" y="164"/>
                  </a:cxn>
                  <a:cxn ang="0">
                    <a:pos x="48" y="170"/>
                  </a:cxn>
                  <a:cxn ang="0">
                    <a:pos x="56" y="172"/>
                  </a:cxn>
                  <a:cxn ang="0">
                    <a:pos x="64" y="172"/>
                  </a:cxn>
                  <a:cxn ang="0">
                    <a:pos x="72" y="166"/>
                  </a:cxn>
                  <a:cxn ang="0">
                    <a:pos x="76" y="160"/>
                  </a:cxn>
                  <a:cxn ang="0">
                    <a:pos x="78" y="136"/>
                  </a:cxn>
                  <a:cxn ang="0">
                    <a:pos x="76" y="120"/>
                  </a:cxn>
                  <a:cxn ang="0">
                    <a:pos x="70" y="112"/>
                  </a:cxn>
                  <a:cxn ang="0">
                    <a:pos x="66" y="108"/>
                  </a:cxn>
                  <a:cxn ang="0">
                    <a:pos x="62" y="106"/>
                  </a:cxn>
                  <a:cxn ang="0">
                    <a:pos x="54" y="96"/>
                  </a:cxn>
                  <a:cxn ang="0">
                    <a:pos x="54" y="90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0" y="84"/>
                  </a:cxn>
                  <a:cxn ang="0">
                    <a:pos x="86" y="56"/>
                  </a:cxn>
                  <a:cxn ang="0">
                    <a:pos x="98" y="42"/>
                  </a:cxn>
                  <a:cxn ang="0">
                    <a:pos x="110" y="20"/>
                  </a:cxn>
                  <a:cxn ang="0">
                    <a:pos x="114" y="8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24"/>
              <p:cNvSpPr>
                <a:spLocks/>
              </p:cNvSpPr>
              <p:nvPr/>
            </p:nvSpPr>
            <p:spPr bwMode="gray">
              <a:xfrm>
                <a:off x="1967" y="2350"/>
                <a:ext cx="420" cy="174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8"/>
                  </a:cxn>
                  <a:cxn ang="0">
                    <a:pos x="30" y="14"/>
                  </a:cxn>
                  <a:cxn ang="0">
                    <a:pos x="36" y="10"/>
                  </a:cxn>
                  <a:cxn ang="0">
                    <a:pos x="48" y="12"/>
                  </a:cxn>
                  <a:cxn ang="0">
                    <a:pos x="58" y="14"/>
                  </a:cxn>
                  <a:cxn ang="0">
                    <a:pos x="78" y="18"/>
                  </a:cxn>
                  <a:cxn ang="0">
                    <a:pos x="106" y="42"/>
                  </a:cxn>
                  <a:cxn ang="0">
                    <a:pos x="108" y="40"/>
                  </a:cxn>
                  <a:cxn ang="0">
                    <a:pos x="114" y="36"/>
                  </a:cxn>
                  <a:cxn ang="0">
                    <a:pos x="120" y="28"/>
                  </a:cxn>
                  <a:cxn ang="0">
                    <a:pos x="122" y="20"/>
                  </a:cxn>
                  <a:cxn ang="0">
                    <a:pos x="128" y="18"/>
                  </a:cxn>
                  <a:cxn ang="0">
                    <a:pos x="136" y="14"/>
                  </a:cxn>
                  <a:cxn ang="0">
                    <a:pos x="154" y="0"/>
                  </a:cxn>
                  <a:cxn ang="0">
                    <a:pos x="178" y="4"/>
                  </a:cxn>
                  <a:cxn ang="0">
                    <a:pos x="200" y="2"/>
                  </a:cxn>
                  <a:cxn ang="0">
                    <a:pos x="234" y="12"/>
                  </a:cxn>
                  <a:cxn ang="0">
                    <a:pos x="256" y="24"/>
                  </a:cxn>
                  <a:cxn ang="0">
                    <a:pos x="274" y="26"/>
                  </a:cxn>
                  <a:cxn ang="0">
                    <a:pos x="304" y="18"/>
                  </a:cxn>
                  <a:cxn ang="0">
                    <a:pos x="318" y="10"/>
                  </a:cxn>
                  <a:cxn ang="0">
                    <a:pos x="322" y="4"/>
                  </a:cxn>
                  <a:cxn ang="0">
                    <a:pos x="322" y="2"/>
                  </a:cxn>
                  <a:cxn ang="0">
                    <a:pos x="342" y="6"/>
                  </a:cxn>
                  <a:cxn ang="0">
                    <a:pos x="378" y="22"/>
                  </a:cxn>
                  <a:cxn ang="0">
                    <a:pos x="372" y="60"/>
                  </a:cxn>
                  <a:cxn ang="0">
                    <a:pos x="382" y="60"/>
                  </a:cxn>
                  <a:cxn ang="0">
                    <a:pos x="394" y="60"/>
                  </a:cxn>
                  <a:cxn ang="0">
                    <a:pos x="404" y="60"/>
                  </a:cxn>
                  <a:cxn ang="0">
                    <a:pos x="412" y="64"/>
                  </a:cxn>
                  <a:cxn ang="0">
                    <a:pos x="418" y="68"/>
                  </a:cxn>
                  <a:cxn ang="0">
                    <a:pos x="420" y="74"/>
                  </a:cxn>
                  <a:cxn ang="0">
                    <a:pos x="414" y="78"/>
                  </a:cxn>
                  <a:cxn ang="0">
                    <a:pos x="404" y="84"/>
                  </a:cxn>
                  <a:cxn ang="0">
                    <a:pos x="390" y="88"/>
                  </a:cxn>
                  <a:cxn ang="0">
                    <a:pos x="374" y="92"/>
                  </a:cxn>
                  <a:cxn ang="0">
                    <a:pos x="360" y="100"/>
                  </a:cxn>
                  <a:cxn ang="0">
                    <a:pos x="360" y="104"/>
                  </a:cxn>
                  <a:cxn ang="0">
                    <a:pos x="358" y="112"/>
                  </a:cxn>
                  <a:cxn ang="0">
                    <a:pos x="354" y="120"/>
                  </a:cxn>
                  <a:cxn ang="0">
                    <a:pos x="344" y="128"/>
                  </a:cxn>
                  <a:cxn ang="0">
                    <a:pos x="322" y="136"/>
                  </a:cxn>
                  <a:cxn ang="0">
                    <a:pos x="280" y="144"/>
                  </a:cxn>
                  <a:cxn ang="0">
                    <a:pos x="246" y="152"/>
                  </a:cxn>
                  <a:cxn ang="0">
                    <a:pos x="232" y="158"/>
                  </a:cxn>
                  <a:cxn ang="0">
                    <a:pos x="204" y="172"/>
                  </a:cxn>
                  <a:cxn ang="0">
                    <a:pos x="176" y="172"/>
                  </a:cxn>
                  <a:cxn ang="0">
                    <a:pos x="162" y="162"/>
                  </a:cxn>
                  <a:cxn ang="0">
                    <a:pos x="144" y="160"/>
                  </a:cxn>
                  <a:cxn ang="0">
                    <a:pos x="116" y="162"/>
                  </a:cxn>
                  <a:cxn ang="0">
                    <a:pos x="88" y="160"/>
                  </a:cxn>
                  <a:cxn ang="0">
                    <a:pos x="76" y="148"/>
                  </a:cxn>
                  <a:cxn ang="0">
                    <a:pos x="76" y="134"/>
                  </a:cxn>
                  <a:cxn ang="0">
                    <a:pos x="66" y="108"/>
                  </a:cxn>
                  <a:cxn ang="0">
                    <a:pos x="44" y="94"/>
                  </a:cxn>
                  <a:cxn ang="0">
                    <a:pos x="16" y="78"/>
                  </a:cxn>
                  <a:cxn ang="0">
                    <a:pos x="0" y="50"/>
                  </a:cxn>
                </a:cxnLst>
                <a:rect l="0" t="0" r="r" b="b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25"/>
              <p:cNvSpPr>
                <a:spLocks/>
              </p:cNvSpPr>
              <p:nvPr/>
            </p:nvSpPr>
            <p:spPr bwMode="gray">
              <a:xfrm>
                <a:off x="1775" y="2296"/>
                <a:ext cx="790" cy="574"/>
              </a:xfrm>
              <a:custGeom>
                <a:avLst/>
                <a:gdLst/>
                <a:ahLst/>
                <a:cxnLst>
                  <a:cxn ang="0">
                    <a:pos x="258" y="162"/>
                  </a:cxn>
                  <a:cxn ang="0">
                    <a:pos x="310" y="218"/>
                  </a:cxn>
                  <a:cxn ang="0">
                    <a:pos x="396" y="226"/>
                  </a:cxn>
                  <a:cxn ang="0">
                    <a:pos x="514" y="190"/>
                  </a:cxn>
                  <a:cxn ang="0">
                    <a:pos x="584" y="142"/>
                  </a:cxn>
                  <a:cxn ang="0">
                    <a:pos x="606" y="118"/>
                  </a:cxn>
                  <a:cxn ang="0">
                    <a:pos x="588" y="56"/>
                  </a:cxn>
                  <a:cxn ang="0">
                    <a:pos x="658" y="8"/>
                  </a:cxn>
                  <a:cxn ang="0">
                    <a:pos x="678" y="52"/>
                  </a:cxn>
                  <a:cxn ang="0">
                    <a:pos x="712" y="90"/>
                  </a:cxn>
                  <a:cxn ang="0">
                    <a:pos x="734" y="108"/>
                  </a:cxn>
                  <a:cxn ang="0">
                    <a:pos x="762" y="104"/>
                  </a:cxn>
                  <a:cxn ang="0">
                    <a:pos x="790" y="78"/>
                  </a:cxn>
                  <a:cxn ang="0">
                    <a:pos x="778" y="120"/>
                  </a:cxn>
                  <a:cxn ang="0">
                    <a:pos x="698" y="208"/>
                  </a:cxn>
                  <a:cxn ang="0">
                    <a:pos x="660" y="216"/>
                  </a:cxn>
                  <a:cxn ang="0">
                    <a:pos x="644" y="224"/>
                  </a:cxn>
                  <a:cxn ang="0">
                    <a:pos x="636" y="242"/>
                  </a:cxn>
                  <a:cxn ang="0">
                    <a:pos x="618" y="270"/>
                  </a:cxn>
                  <a:cxn ang="0">
                    <a:pos x="600" y="268"/>
                  </a:cxn>
                  <a:cxn ang="0">
                    <a:pos x="596" y="254"/>
                  </a:cxn>
                  <a:cxn ang="0">
                    <a:pos x="556" y="264"/>
                  </a:cxn>
                  <a:cxn ang="0">
                    <a:pos x="560" y="282"/>
                  </a:cxn>
                  <a:cxn ang="0">
                    <a:pos x="590" y="294"/>
                  </a:cxn>
                  <a:cxn ang="0">
                    <a:pos x="624" y="298"/>
                  </a:cxn>
                  <a:cxn ang="0">
                    <a:pos x="592" y="316"/>
                  </a:cxn>
                  <a:cxn ang="0">
                    <a:pos x="582" y="336"/>
                  </a:cxn>
                  <a:cxn ang="0">
                    <a:pos x="608" y="390"/>
                  </a:cxn>
                  <a:cxn ang="0">
                    <a:pos x="614" y="422"/>
                  </a:cxn>
                  <a:cxn ang="0">
                    <a:pos x="560" y="502"/>
                  </a:cxn>
                  <a:cxn ang="0">
                    <a:pos x="482" y="534"/>
                  </a:cxn>
                  <a:cxn ang="0">
                    <a:pos x="468" y="546"/>
                  </a:cxn>
                  <a:cxn ang="0">
                    <a:pos x="454" y="574"/>
                  </a:cxn>
                  <a:cxn ang="0">
                    <a:pos x="460" y="548"/>
                  </a:cxn>
                  <a:cxn ang="0">
                    <a:pos x="442" y="532"/>
                  </a:cxn>
                  <a:cxn ang="0">
                    <a:pos x="408" y="516"/>
                  </a:cxn>
                  <a:cxn ang="0">
                    <a:pos x="372" y="514"/>
                  </a:cxn>
                  <a:cxn ang="0">
                    <a:pos x="358" y="524"/>
                  </a:cxn>
                  <a:cxn ang="0">
                    <a:pos x="356" y="542"/>
                  </a:cxn>
                  <a:cxn ang="0">
                    <a:pos x="338" y="548"/>
                  </a:cxn>
                  <a:cxn ang="0">
                    <a:pos x="334" y="534"/>
                  </a:cxn>
                  <a:cxn ang="0">
                    <a:pos x="308" y="520"/>
                  </a:cxn>
                  <a:cxn ang="0">
                    <a:pos x="304" y="452"/>
                  </a:cxn>
                  <a:cxn ang="0">
                    <a:pos x="232" y="440"/>
                  </a:cxn>
                  <a:cxn ang="0">
                    <a:pos x="186" y="454"/>
                  </a:cxn>
                  <a:cxn ang="0">
                    <a:pos x="180" y="450"/>
                  </a:cxn>
                  <a:cxn ang="0">
                    <a:pos x="92" y="380"/>
                  </a:cxn>
                  <a:cxn ang="0">
                    <a:pos x="90" y="346"/>
                  </a:cxn>
                  <a:cxn ang="0">
                    <a:pos x="60" y="330"/>
                  </a:cxn>
                  <a:cxn ang="0">
                    <a:pos x="22" y="308"/>
                  </a:cxn>
                  <a:cxn ang="0">
                    <a:pos x="10" y="282"/>
                  </a:cxn>
                  <a:cxn ang="0">
                    <a:pos x="0" y="266"/>
                  </a:cxn>
                  <a:cxn ang="0">
                    <a:pos x="40" y="246"/>
                  </a:cxn>
                  <a:cxn ang="0">
                    <a:pos x="60" y="240"/>
                  </a:cxn>
                  <a:cxn ang="0">
                    <a:pos x="84" y="212"/>
                  </a:cxn>
                  <a:cxn ang="0">
                    <a:pos x="74" y="188"/>
                  </a:cxn>
                  <a:cxn ang="0">
                    <a:pos x="90" y="176"/>
                  </a:cxn>
                  <a:cxn ang="0">
                    <a:pos x="110" y="164"/>
                  </a:cxn>
                  <a:cxn ang="0">
                    <a:pos x="134" y="130"/>
                  </a:cxn>
                  <a:cxn ang="0">
                    <a:pos x="164" y="102"/>
                  </a:cxn>
                  <a:cxn ang="0">
                    <a:pos x="180" y="86"/>
                  </a:cxn>
                </a:cxnLst>
                <a:rect l="0" t="0" r="r" b="b"/>
                <a:pathLst>
                  <a:path w="790" h="574">
                    <a:moveTo>
                      <a:pt x="194" y="86"/>
                    </a:moveTo>
                    <a:lnTo>
                      <a:pt x="192" y="104"/>
                    </a:lnTo>
                    <a:lnTo>
                      <a:pt x="198" y="120"/>
                    </a:lnTo>
                    <a:lnTo>
                      <a:pt x="208" y="132"/>
                    </a:lnTo>
                    <a:lnTo>
                      <a:pt x="222" y="142"/>
                    </a:lnTo>
                    <a:lnTo>
                      <a:pt x="236" y="148"/>
                    </a:lnTo>
                    <a:lnTo>
                      <a:pt x="248" y="154"/>
                    </a:lnTo>
                    <a:lnTo>
                      <a:pt x="258" y="162"/>
                    </a:lnTo>
                    <a:lnTo>
                      <a:pt x="264" y="174"/>
                    </a:lnTo>
                    <a:lnTo>
                      <a:pt x="268" y="188"/>
                    </a:lnTo>
                    <a:lnTo>
                      <a:pt x="270" y="198"/>
                    </a:lnTo>
                    <a:lnTo>
                      <a:pt x="270" y="202"/>
                    </a:lnTo>
                    <a:lnTo>
                      <a:pt x="272" y="210"/>
                    </a:lnTo>
                    <a:lnTo>
                      <a:pt x="280" y="214"/>
                    </a:lnTo>
                    <a:lnTo>
                      <a:pt x="294" y="216"/>
                    </a:lnTo>
                    <a:lnTo>
                      <a:pt x="310" y="218"/>
                    </a:lnTo>
                    <a:lnTo>
                      <a:pt x="324" y="216"/>
                    </a:lnTo>
                    <a:lnTo>
                      <a:pt x="338" y="214"/>
                    </a:lnTo>
                    <a:lnTo>
                      <a:pt x="348" y="214"/>
                    </a:lnTo>
                    <a:lnTo>
                      <a:pt x="356" y="216"/>
                    </a:lnTo>
                    <a:lnTo>
                      <a:pt x="362" y="222"/>
                    </a:lnTo>
                    <a:lnTo>
                      <a:pt x="368" y="226"/>
                    </a:lnTo>
                    <a:lnTo>
                      <a:pt x="380" y="228"/>
                    </a:lnTo>
                    <a:lnTo>
                      <a:pt x="396" y="226"/>
                    </a:lnTo>
                    <a:lnTo>
                      <a:pt x="412" y="220"/>
                    </a:lnTo>
                    <a:lnTo>
                      <a:pt x="424" y="212"/>
                    </a:lnTo>
                    <a:lnTo>
                      <a:pt x="432" y="208"/>
                    </a:lnTo>
                    <a:lnTo>
                      <a:pt x="440" y="206"/>
                    </a:lnTo>
                    <a:lnTo>
                      <a:pt x="454" y="202"/>
                    </a:lnTo>
                    <a:lnTo>
                      <a:pt x="474" y="198"/>
                    </a:lnTo>
                    <a:lnTo>
                      <a:pt x="494" y="194"/>
                    </a:lnTo>
                    <a:lnTo>
                      <a:pt x="514" y="190"/>
                    </a:lnTo>
                    <a:lnTo>
                      <a:pt x="530" y="186"/>
                    </a:lnTo>
                    <a:lnTo>
                      <a:pt x="542" y="180"/>
                    </a:lnTo>
                    <a:lnTo>
                      <a:pt x="548" y="172"/>
                    </a:lnTo>
                    <a:lnTo>
                      <a:pt x="552" y="164"/>
                    </a:lnTo>
                    <a:lnTo>
                      <a:pt x="552" y="156"/>
                    </a:lnTo>
                    <a:lnTo>
                      <a:pt x="552" y="154"/>
                    </a:lnTo>
                    <a:lnTo>
                      <a:pt x="568" y="146"/>
                    </a:lnTo>
                    <a:lnTo>
                      <a:pt x="584" y="142"/>
                    </a:lnTo>
                    <a:lnTo>
                      <a:pt x="590" y="142"/>
                    </a:lnTo>
                    <a:lnTo>
                      <a:pt x="596" y="140"/>
                    </a:lnTo>
                    <a:lnTo>
                      <a:pt x="604" y="138"/>
                    </a:ln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lnTo>
                      <a:pt x="610" y="122"/>
                    </a:lnTo>
                    <a:lnTo>
                      <a:pt x="606" y="118"/>
                    </a:lnTo>
                    <a:lnTo>
                      <a:pt x="600" y="116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lnTo>
                      <a:pt x="570" y="76"/>
                    </a:lnTo>
                    <a:lnTo>
                      <a:pt x="588" y="60"/>
                    </a:lnTo>
                    <a:lnTo>
                      <a:pt x="588" y="56"/>
                    </a:lnTo>
                    <a:lnTo>
                      <a:pt x="588" y="46"/>
                    </a:lnTo>
                    <a:lnTo>
                      <a:pt x="590" y="34"/>
                    </a:lnTo>
                    <a:lnTo>
                      <a:pt x="594" y="20"/>
                    </a:lnTo>
                    <a:lnTo>
                      <a:pt x="602" y="8"/>
                    </a:lnTo>
                    <a:lnTo>
                      <a:pt x="614" y="2"/>
                    </a:lnTo>
                    <a:lnTo>
                      <a:pt x="634" y="0"/>
                    </a:lnTo>
                    <a:lnTo>
                      <a:pt x="648" y="2"/>
                    </a:lnTo>
                    <a:lnTo>
                      <a:pt x="658" y="8"/>
                    </a:ln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lnTo>
                      <a:pt x="668" y="30"/>
                    </a:lnTo>
                    <a:lnTo>
                      <a:pt x="672" y="36"/>
                    </a:lnTo>
                    <a:lnTo>
                      <a:pt x="674" y="42"/>
                    </a:lnTo>
                    <a:lnTo>
                      <a:pt x="676" y="50"/>
                    </a:lnTo>
                    <a:lnTo>
                      <a:pt x="678" y="52"/>
                    </a:lnTo>
                    <a:lnTo>
                      <a:pt x="686" y="60"/>
                    </a:lnTo>
                    <a:lnTo>
                      <a:pt x="694" y="70"/>
                    </a:lnTo>
                    <a:lnTo>
                      <a:pt x="700" y="80"/>
                    </a:lnTo>
                    <a:lnTo>
                      <a:pt x="702" y="92"/>
                    </a:ln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lnTo>
                      <a:pt x="722" y="92"/>
                    </a:lnTo>
                    <a:lnTo>
                      <a:pt x="726" y="94"/>
                    </a:lnTo>
                    <a:lnTo>
                      <a:pt x="730" y="98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4" y="106"/>
                    </a:lnTo>
                    <a:lnTo>
                      <a:pt x="734" y="108"/>
                    </a:lnTo>
                    <a:lnTo>
                      <a:pt x="736" y="112"/>
                    </a:ln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lnTo>
                      <a:pt x="752" y="112"/>
                    </a:lnTo>
                    <a:lnTo>
                      <a:pt x="758" y="108"/>
                    </a:lnTo>
                    <a:lnTo>
                      <a:pt x="760" y="108"/>
                    </a:lnTo>
                    <a:lnTo>
                      <a:pt x="762" y="104"/>
                    </a:lnTo>
                    <a:lnTo>
                      <a:pt x="764" y="100"/>
                    </a:lnTo>
                    <a:lnTo>
                      <a:pt x="768" y="94"/>
                    </a:lnTo>
                    <a:lnTo>
                      <a:pt x="774" y="90"/>
                    </a:lnTo>
                    <a:lnTo>
                      <a:pt x="778" y="84"/>
                    </a:lnTo>
                    <a:lnTo>
                      <a:pt x="784" y="80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88" y="96"/>
                    </a:lnTo>
                    <a:lnTo>
                      <a:pt x="786" y="104"/>
                    </a:lnTo>
                    <a:lnTo>
                      <a:pt x="784" y="108"/>
                    </a:lnTo>
                    <a:lnTo>
                      <a:pt x="778" y="120"/>
                    </a:lnTo>
                    <a:lnTo>
                      <a:pt x="772" y="132"/>
                    </a:lnTo>
                    <a:lnTo>
                      <a:pt x="762" y="144"/>
                    </a:lnTo>
                    <a:lnTo>
                      <a:pt x="752" y="156"/>
                    </a:lnTo>
                    <a:lnTo>
                      <a:pt x="744" y="164"/>
                    </a:lnTo>
                    <a:lnTo>
                      <a:pt x="740" y="174"/>
                    </a:lnTo>
                    <a:lnTo>
                      <a:pt x="720" y="190"/>
                    </a:lnTo>
                    <a:lnTo>
                      <a:pt x="698" y="208"/>
                    </a:lnTo>
                    <a:lnTo>
                      <a:pt x="698" y="208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4"/>
                    </a:lnTo>
                    <a:lnTo>
                      <a:pt x="686" y="216"/>
                    </a:lnTo>
                    <a:lnTo>
                      <a:pt x="680" y="218"/>
                    </a:lnTo>
                    <a:lnTo>
                      <a:pt x="672" y="218"/>
                    </a:lnTo>
                    <a:lnTo>
                      <a:pt x="666" y="218"/>
                    </a:lnTo>
                    <a:lnTo>
                      <a:pt x="660" y="216"/>
                    </a:ln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lnTo>
                      <a:pt x="646" y="228"/>
                    </a:ln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2" y="240"/>
                    </a:ln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lnTo>
                      <a:pt x="618" y="270"/>
                    </a:lnTo>
                    <a:lnTo>
                      <a:pt x="612" y="274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lnTo>
                      <a:pt x="602" y="264"/>
                    </a:lnTo>
                    <a:lnTo>
                      <a:pt x="606" y="262"/>
                    </a:lnTo>
                    <a:lnTo>
                      <a:pt x="608" y="258"/>
                    </a:lnTo>
                    <a:lnTo>
                      <a:pt x="608" y="256"/>
                    </a:lnTo>
                    <a:lnTo>
                      <a:pt x="608" y="254"/>
                    </a:lnTo>
                    <a:lnTo>
                      <a:pt x="604" y="252"/>
                    </a:lnTo>
                    <a:lnTo>
                      <a:pt x="600" y="252"/>
                    </a:lnTo>
                    <a:lnTo>
                      <a:pt x="596" y="254"/>
                    </a:lnTo>
                    <a:lnTo>
                      <a:pt x="592" y="256"/>
                    </a:lnTo>
                    <a:lnTo>
                      <a:pt x="586" y="260"/>
                    </a:lnTo>
                    <a:lnTo>
                      <a:pt x="582" y="264"/>
                    </a:lnTo>
                    <a:lnTo>
                      <a:pt x="574" y="266"/>
                    </a:ln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lnTo>
                      <a:pt x="552" y="274"/>
                    </a:lnTo>
                    <a:lnTo>
                      <a:pt x="554" y="278"/>
                    </a:lnTo>
                    <a:lnTo>
                      <a:pt x="560" y="282"/>
                    </a:lnTo>
                    <a:lnTo>
                      <a:pt x="566" y="286"/>
                    </a:lnTo>
                    <a:lnTo>
                      <a:pt x="570" y="290"/>
                    </a:lnTo>
                    <a:lnTo>
                      <a:pt x="574" y="294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4" y="294"/>
                    </a:lnTo>
                    <a:lnTo>
                      <a:pt x="590" y="294"/>
                    </a:lnTo>
                    <a:lnTo>
                      <a:pt x="594" y="292"/>
                    </a:lnTo>
                    <a:lnTo>
                      <a:pt x="600" y="292"/>
                    </a:lnTo>
                    <a:lnTo>
                      <a:pt x="604" y="290"/>
                    </a:lnTo>
                    <a:lnTo>
                      <a:pt x="610" y="290"/>
                    </a:lnTo>
                    <a:lnTo>
                      <a:pt x="616" y="292"/>
                    </a:lnTo>
                    <a:lnTo>
                      <a:pt x="620" y="294"/>
                    </a:ln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lnTo>
                      <a:pt x="620" y="302"/>
                    </a:lnTo>
                    <a:lnTo>
                      <a:pt x="616" y="304"/>
                    </a:lnTo>
                    <a:lnTo>
                      <a:pt x="610" y="306"/>
                    </a:lnTo>
                    <a:lnTo>
                      <a:pt x="604" y="308"/>
                    </a:lnTo>
                    <a:lnTo>
                      <a:pt x="600" y="312"/>
                    </a:lnTo>
                    <a:lnTo>
                      <a:pt x="596" y="314"/>
                    </a:lnTo>
                    <a:lnTo>
                      <a:pt x="592" y="316"/>
                    </a:lnTo>
                    <a:lnTo>
                      <a:pt x="590" y="316"/>
                    </a:lnTo>
                    <a:lnTo>
                      <a:pt x="590" y="316"/>
                    </a:lnTo>
                    <a:lnTo>
                      <a:pt x="588" y="318"/>
                    </a:lnTo>
                    <a:lnTo>
                      <a:pt x="584" y="320"/>
                    </a:lnTo>
                    <a:lnTo>
                      <a:pt x="582" y="324"/>
                    </a:lnTo>
                    <a:lnTo>
                      <a:pt x="580" y="326"/>
                    </a:lnTo>
                    <a:lnTo>
                      <a:pt x="580" y="332"/>
                    </a:lnTo>
                    <a:lnTo>
                      <a:pt x="582" y="336"/>
                    </a:lnTo>
                    <a:lnTo>
                      <a:pt x="586" y="342"/>
                    </a:lnTo>
                    <a:lnTo>
                      <a:pt x="590" y="348"/>
                    </a:lnTo>
                    <a:lnTo>
                      <a:pt x="594" y="352"/>
                    </a:lnTo>
                    <a:lnTo>
                      <a:pt x="596" y="358"/>
                    </a:lnTo>
                    <a:lnTo>
                      <a:pt x="598" y="362"/>
                    </a:lnTo>
                    <a:lnTo>
                      <a:pt x="600" y="364"/>
                    </a:lnTo>
                    <a:lnTo>
                      <a:pt x="600" y="366"/>
                    </a:lnTo>
                    <a:lnTo>
                      <a:pt x="608" y="390"/>
                    </a:lnTo>
                    <a:lnTo>
                      <a:pt x="610" y="390"/>
                    </a:lnTo>
                    <a:lnTo>
                      <a:pt x="610" y="394"/>
                    </a:lnTo>
                    <a:lnTo>
                      <a:pt x="612" y="398"/>
                    </a:lnTo>
                    <a:lnTo>
                      <a:pt x="614" y="402"/>
                    </a:ln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lnTo>
                      <a:pt x="612" y="426"/>
                    </a:lnTo>
                    <a:lnTo>
                      <a:pt x="610" y="430"/>
                    </a:ln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lnTo>
                      <a:pt x="592" y="458"/>
                    </a:lnTo>
                    <a:lnTo>
                      <a:pt x="582" y="482"/>
                    </a:lnTo>
                    <a:lnTo>
                      <a:pt x="560" y="502"/>
                    </a:lnTo>
                    <a:lnTo>
                      <a:pt x="544" y="512"/>
                    </a:lnTo>
                    <a:lnTo>
                      <a:pt x="540" y="520"/>
                    </a:lnTo>
                    <a:lnTo>
                      <a:pt x="536" y="520"/>
                    </a:lnTo>
                    <a:lnTo>
                      <a:pt x="526" y="522"/>
                    </a:lnTo>
                    <a:lnTo>
                      <a:pt x="514" y="522"/>
                    </a:lnTo>
                    <a:lnTo>
                      <a:pt x="502" y="520"/>
                    </a:lnTo>
                    <a:lnTo>
                      <a:pt x="494" y="532"/>
                    </a:lnTo>
                    <a:lnTo>
                      <a:pt x="482" y="534"/>
                    </a:lnTo>
                    <a:lnTo>
                      <a:pt x="482" y="534"/>
                    </a:lnTo>
                    <a:lnTo>
                      <a:pt x="480" y="534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2" y="536"/>
                    </a:lnTo>
                    <a:lnTo>
                      <a:pt x="470" y="540"/>
                    </a:lnTo>
                    <a:lnTo>
                      <a:pt x="468" y="542"/>
                    </a:lnTo>
                    <a:lnTo>
                      <a:pt x="468" y="546"/>
                    </a:lnTo>
                    <a:lnTo>
                      <a:pt x="470" y="552"/>
                    </a:ln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lnTo>
                      <a:pt x="456" y="574"/>
                    </a:ln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lnTo>
                      <a:pt x="452" y="560"/>
                    </a:lnTo>
                    <a:lnTo>
                      <a:pt x="456" y="556"/>
                    </a:lnTo>
                    <a:lnTo>
                      <a:pt x="458" y="552"/>
                    </a:lnTo>
                    <a:lnTo>
                      <a:pt x="460" y="548"/>
                    </a:lnTo>
                    <a:lnTo>
                      <a:pt x="460" y="544"/>
                    </a:lnTo>
                    <a:lnTo>
                      <a:pt x="458" y="540"/>
                    </a:lnTo>
                    <a:lnTo>
                      <a:pt x="456" y="538"/>
                    </a:lnTo>
                    <a:lnTo>
                      <a:pt x="452" y="536"/>
                    </a:lnTo>
                    <a:lnTo>
                      <a:pt x="448" y="536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38" y="534"/>
                    </a:lnTo>
                    <a:lnTo>
                      <a:pt x="434" y="536"/>
                    </a:lnTo>
                    <a:lnTo>
                      <a:pt x="434" y="538"/>
                    </a:lnTo>
                    <a:lnTo>
                      <a:pt x="432" y="538"/>
                    </a:lnTo>
                    <a:lnTo>
                      <a:pt x="430" y="528"/>
                    </a:lnTo>
                    <a:lnTo>
                      <a:pt x="418" y="516"/>
                    </a:lnTo>
                    <a:lnTo>
                      <a:pt x="412" y="514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lnTo>
                      <a:pt x="386" y="514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0"/>
                    </a:lnTo>
                    <a:lnTo>
                      <a:pt x="362" y="522"/>
                    </a:lnTo>
                    <a:lnTo>
                      <a:pt x="358" y="524"/>
                    </a:lnTo>
                    <a:lnTo>
                      <a:pt x="356" y="526"/>
                    </a:ln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32"/>
                    </a:lnTo>
                    <a:lnTo>
                      <a:pt x="358" y="538"/>
                    </a:lnTo>
                    <a:lnTo>
                      <a:pt x="356" y="542"/>
                    </a:ln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lnTo>
                      <a:pt x="342" y="546"/>
                    </a:lnTo>
                    <a:lnTo>
                      <a:pt x="338" y="548"/>
                    </a:ln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lnTo>
                      <a:pt x="334" y="538"/>
                    </a:lnTo>
                    <a:lnTo>
                      <a:pt x="334" y="536"/>
                    </a:lnTo>
                    <a:lnTo>
                      <a:pt x="334" y="534"/>
                    </a:lnTo>
                    <a:lnTo>
                      <a:pt x="326" y="528"/>
                    </a:lnTo>
                    <a:lnTo>
                      <a:pt x="320" y="530"/>
                    </a:lnTo>
                    <a:lnTo>
                      <a:pt x="316" y="530"/>
                    </a:lnTo>
                    <a:lnTo>
                      <a:pt x="312" y="528"/>
                    </a:ln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20"/>
                    </a:lnTo>
                    <a:lnTo>
                      <a:pt x="312" y="498"/>
                    </a:lnTo>
                    <a:lnTo>
                      <a:pt x="316" y="488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16" y="470"/>
                    </a:lnTo>
                    <a:lnTo>
                      <a:pt x="310" y="458"/>
                    </a:lnTo>
                    <a:lnTo>
                      <a:pt x="304" y="452"/>
                    </a:lnTo>
                    <a:lnTo>
                      <a:pt x="300" y="450"/>
                    </a:lnTo>
                    <a:lnTo>
                      <a:pt x="300" y="448"/>
                    </a:lnTo>
                    <a:lnTo>
                      <a:pt x="298" y="448"/>
                    </a:lnTo>
                    <a:lnTo>
                      <a:pt x="264" y="452"/>
                    </a:lnTo>
                    <a:lnTo>
                      <a:pt x="252" y="450"/>
                    </a:lnTo>
                    <a:lnTo>
                      <a:pt x="248" y="446"/>
                    </a:lnTo>
                    <a:lnTo>
                      <a:pt x="242" y="442"/>
                    </a:lnTo>
                    <a:lnTo>
                      <a:pt x="232" y="440"/>
                    </a:lnTo>
                    <a:lnTo>
                      <a:pt x="222" y="440"/>
                    </a:lnTo>
                    <a:lnTo>
                      <a:pt x="216" y="438"/>
                    </a:lnTo>
                    <a:lnTo>
                      <a:pt x="208" y="440"/>
                    </a:lnTo>
                    <a:lnTo>
                      <a:pt x="200" y="444"/>
                    </a:lnTo>
                    <a:lnTo>
                      <a:pt x="196" y="446"/>
                    </a:lnTo>
                    <a:lnTo>
                      <a:pt x="192" y="450"/>
                    </a:lnTo>
                    <a:lnTo>
                      <a:pt x="188" y="452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2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lnTo>
                      <a:pt x="114" y="438"/>
                    </a:lnTo>
                    <a:lnTo>
                      <a:pt x="88" y="416"/>
                    </a:lnTo>
                    <a:lnTo>
                      <a:pt x="82" y="402"/>
                    </a:lnTo>
                    <a:lnTo>
                      <a:pt x="82" y="392"/>
                    </a:lnTo>
                    <a:lnTo>
                      <a:pt x="88" y="384"/>
                    </a:lnTo>
                    <a:lnTo>
                      <a:pt x="92" y="380"/>
                    </a:lnTo>
                    <a:lnTo>
                      <a:pt x="94" y="380"/>
                    </a:lnTo>
                    <a:lnTo>
                      <a:pt x="88" y="366"/>
                    </a:lnTo>
                    <a:lnTo>
                      <a:pt x="96" y="362"/>
                    </a:lnTo>
                    <a:lnTo>
                      <a:pt x="94" y="358"/>
                    </a:lnTo>
                    <a:lnTo>
                      <a:pt x="92" y="354"/>
                    </a:ln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lnTo>
                      <a:pt x="88" y="342"/>
                    </a:lnTo>
                    <a:lnTo>
                      <a:pt x="86" y="340"/>
                    </a:lnTo>
                    <a:lnTo>
                      <a:pt x="82" y="338"/>
                    </a:lnTo>
                    <a:lnTo>
                      <a:pt x="76" y="336"/>
                    </a:lnTo>
                    <a:lnTo>
                      <a:pt x="72" y="336"/>
                    </a:lnTo>
                    <a:lnTo>
                      <a:pt x="66" y="334"/>
                    </a:lnTo>
                    <a:lnTo>
                      <a:pt x="62" y="332"/>
                    </a:lnTo>
                    <a:lnTo>
                      <a:pt x="60" y="330"/>
                    </a:lnTo>
                    <a:lnTo>
                      <a:pt x="58" y="328"/>
                    </a:lnTo>
                    <a:lnTo>
                      <a:pt x="50" y="330"/>
                    </a:lnTo>
                    <a:lnTo>
                      <a:pt x="30" y="332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lnTo>
                      <a:pt x="20" y="304"/>
                    </a:lnTo>
                    <a:lnTo>
                      <a:pt x="18" y="300"/>
                    </a:lnTo>
                    <a:lnTo>
                      <a:pt x="16" y="294"/>
                    </a:lnTo>
                    <a:lnTo>
                      <a:pt x="16" y="290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0"/>
                    </a:lnTo>
                    <a:lnTo>
                      <a:pt x="4" y="256"/>
                    </a:lnTo>
                    <a:lnTo>
                      <a:pt x="8" y="254"/>
                    </a:lnTo>
                    <a:lnTo>
                      <a:pt x="12" y="252"/>
                    </a:lnTo>
                    <a:lnTo>
                      <a:pt x="18" y="252"/>
                    </a:lnTo>
                    <a:lnTo>
                      <a:pt x="28" y="254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6" y="240"/>
                    </a:lnTo>
                    <a:lnTo>
                      <a:pt x="60" y="240"/>
                    </a:lnTo>
                    <a:lnTo>
                      <a:pt x="64" y="238"/>
                    </a:lnTo>
                    <a:lnTo>
                      <a:pt x="70" y="236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4" y="192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80" y="184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2"/>
                    </a:lnTo>
                    <a:lnTo>
                      <a:pt x="98" y="170"/>
                    </a:lnTo>
                    <a:lnTo>
                      <a:pt x="102" y="170"/>
                    </a:lnTo>
                    <a:lnTo>
                      <a:pt x="106" y="168"/>
                    </a:lnTo>
                    <a:lnTo>
                      <a:pt x="110" y="164"/>
                    </a:lnTo>
                    <a:lnTo>
                      <a:pt x="112" y="158"/>
                    </a:lnTo>
                    <a:lnTo>
                      <a:pt x="116" y="152"/>
                    </a:lnTo>
                    <a:lnTo>
                      <a:pt x="116" y="146"/>
                    </a:lnTo>
                    <a:lnTo>
                      <a:pt x="116" y="142"/>
                    </a:lnTo>
                    <a:lnTo>
                      <a:pt x="120" y="136"/>
                    </a:lnTo>
                    <a:lnTo>
                      <a:pt x="124" y="134"/>
                    </a:lnTo>
                    <a:lnTo>
                      <a:pt x="128" y="132"/>
                    </a:lnTo>
                    <a:lnTo>
                      <a:pt x="134" y="130"/>
                    </a:lnTo>
                    <a:lnTo>
                      <a:pt x="140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10"/>
                    </a:lnTo>
                    <a:lnTo>
                      <a:pt x="158" y="104"/>
                    </a:lnTo>
                    <a:lnTo>
                      <a:pt x="164" y="102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0" y="76"/>
                    </a:lnTo>
                    <a:lnTo>
                      <a:pt x="194" y="74"/>
                    </a:lnTo>
                    <a:lnTo>
                      <a:pt x="216" y="74"/>
                    </a:lnTo>
                    <a:lnTo>
                      <a:pt x="194" y="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26"/>
              <p:cNvSpPr>
                <a:spLocks/>
              </p:cNvSpPr>
              <p:nvPr/>
            </p:nvSpPr>
            <p:spPr bwMode="gray">
              <a:xfrm>
                <a:off x="2133" y="2924"/>
                <a:ext cx="68" cy="5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4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6" y="8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0" y="8"/>
                  </a:cxn>
                  <a:cxn ang="0">
                    <a:pos x="64" y="10"/>
                  </a:cxn>
                  <a:cxn ang="0">
                    <a:pos x="66" y="12"/>
                  </a:cxn>
                  <a:cxn ang="0">
                    <a:pos x="68" y="16"/>
                  </a:cxn>
                  <a:cxn ang="0">
                    <a:pos x="68" y="18"/>
                  </a:cxn>
                  <a:cxn ang="0">
                    <a:pos x="66" y="22"/>
                  </a:cxn>
                  <a:cxn ang="0">
                    <a:pos x="66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4"/>
                  </a:cxn>
                  <a:cxn ang="0">
                    <a:pos x="54" y="38"/>
                  </a:cxn>
                  <a:cxn ang="0">
                    <a:pos x="50" y="42"/>
                  </a:cxn>
                  <a:cxn ang="0">
                    <a:pos x="46" y="42"/>
                  </a:cxn>
                  <a:cxn ang="0">
                    <a:pos x="42" y="52"/>
                  </a:cxn>
                  <a:cxn ang="0">
                    <a:pos x="24" y="56"/>
                  </a:cxn>
                  <a:cxn ang="0">
                    <a:pos x="2" y="36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gray">
              <a:xfrm>
                <a:off x="2487" y="2650"/>
                <a:ext cx="3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8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6" y="38"/>
                  </a:cxn>
                  <a:cxn ang="0">
                    <a:pos x="18" y="40"/>
                  </a:cxn>
                  <a:cxn ang="0">
                    <a:pos x="18" y="42"/>
                  </a:cxn>
                  <a:cxn ang="0">
                    <a:pos x="22" y="44"/>
                  </a:cxn>
                  <a:cxn ang="0">
                    <a:pos x="26" y="44"/>
                  </a:cxn>
                  <a:cxn ang="0">
                    <a:pos x="30" y="42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4" y="30"/>
                  </a:cxn>
                  <a:cxn ang="0">
                    <a:pos x="34" y="26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4" y="16"/>
                  </a:cxn>
                  <a:cxn ang="0">
                    <a:pos x="36" y="14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10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28"/>
              <p:cNvSpPr>
                <a:spLocks/>
              </p:cNvSpPr>
              <p:nvPr/>
            </p:nvSpPr>
            <p:spPr bwMode="gray">
              <a:xfrm>
                <a:off x="2499" y="2528"/>
                <a:ext cx="144" cy="122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2" y="114"/>
                  </a:cxn>
                  <a:cxn ang="0">
                    <a:pos x="58" y="106"/>
                  </a:cxn>
                  <a:cxn ang="0">
                    <a:pos x="62" y="118"/>
                  </a:cxn>
                  <a:cxn ang="0">
                    <a:pos x="66" y="120"/>
                  </a:cxn>
                  <a:cxn ang="0">
                    <a:pos x="74" y="120"/>
                  </a:cxn>
                  <a:cxn ang="0">
                    <a:pos x="82" y="114"/>
                  </a:cxn>
                  <a:cxn ang="0">
                    <a:pos x="86" y="110"/>
                  </a:cxn>
                  <a:cxn ang="0">
                    <a:pos x="102" y="104"/>
                  </a:cxn>
                  <a:cxn ang="0">
                    <a:pos x="106" y="100"/>
                  </a:cxn>
                  <a:cxn ang="0">
                    <a:pos x="116" y="94"/>
                  </a:cxn>
                  <a:cxn ang="0">
                    <a:pos x="124" y="88"/>
                  </a:cxn>
                  <a:cxn ang="0">
                    <a:pos x="128" y="82"/>
                  </a:cxn>
                  <a:cxn ang="0">
                    <a:pos x="132" y="76"/>
                  </a:cxn>
                  <a:cxn ang="0">
                    <a:pos x="136" y="68"/>
                  </a:cxn>
                  <a:cxn ang="0">
                    <a:pos x="138" y="60"/>
                  </a:cxn>
                  <a:cxn ang="0">
                    <a:pos x="138" y="52"/>
                  </a:cxn>
                  <a:cxn ang="0">
                    <a:pos x="136" y="44"/>
                  </a:cxn>
                  <a:cxn ang="0">
                    <a:pos x="136" y="42"/>
                  </a:cxn>
                  <a:cxn ang="0">
                    <a:pos x="140" y="38"/>
                  </a:cxn>
                  <a:cxn ang="0">
                    <a:pos x="144" y="30"/>
                  </a:cxn>
                  <a:cxn ang="0">
                    <a:pos x="144" y="20"/>
                  </a:cxn>
                  <a:cxn ang="0">
                    <a:pos x="142" y="8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2" y="2"/>
                  </a:cxn>
                  <a:cxn ang="0">
                    <a:pos x="122" y="8"/>
                  </a:cxn>
                  <a:cxn ang="0">
                    <a:pos x="116" y="18"/>
                  </a:cxn>
                  <a:cxn ang="0">
                    <a:pos x="114" y="32"/>
                  </a:cxn>
                  <a:cxn ang="0">
                    <a:pos x="112" y="44"/>
                  </a:cxn>
                  <a:cxn ang="0">
                    <a:pos x="108" y="48"/>
                  </a:cxn>
                  <a:cxn ang="0">
                    <a:pos x="102" y="58"/>
                  </a:cxn>
                  <a:cxn ang="0">
                    <a:pos x="94" y="68"/>
                  </a:cxn>
                  <a:cxn ang="0">
                    <a:pos x="82" y="76"/>
                  </a:cxn>
                  <a:cxn ang="0">
                    <a:pos x="72" y="84"/>
                  </a:cxn>
                  <a:cxn ang="0">
                    <a:pos x="64" y="90"/>
                  </a:cxn>
                  <a:cxn ang="0">
                    <a:pos x="40" y="90"/>
                  </a:cxn>
                  <a:cxn ang="0">
                    <a:pos x="6" y="106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29"/>
              <p:cNvSpPr>
                <a:spLocks/>
              </p:cNvSpPr>
              <p:nvPr/>
            </p:nvSpPr>
            <p:spPr bwMode="gray">
              <a:xfrm>
                <a:off x="2519" y="2644"/>
                <a:ext cx="24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8" y="0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30"/>
              <p:cNvSpPr>
                <a:spLocks/>
              </p:cNvSpPr>
              <p:nvPr/>
            </p:nvSpPr>
            <p:spPr bwMode="gray">
              <a:xfrm>
                <a:off x="2617" y="2454"/>
                <a:ext cx="78" cy="6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18" y="28"/>
                  </a:cxn>
                  <a:cxn ang="0">
                    <a:pos x="16" y="32"/>
                  </a:cxn>
                  <a:cxn ang="0">
                    <a:pos x="12" y="36"/>
                  </a:cxn>
                  <a:cxn ang="0">
                    <a:pos x="10" y="42"/>
                  </a:cxn>
                  <a:cxn ang="0">
                    <a:pos x="6" y="46"/>
                  </a:cxn>
                  <a:cxn ang="0">
                    <a:pos x="4" y="48"/>
                  </a:cxn>
                  <a:cxn ang="0">
                    <a:pos x="2" y="50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4" y="56"/>
                  </a:cxn>
                  <a:cxn ang="0">
                    <a:pos x="8" y="58"/>
                  </a:cxn>
                  <a:cxn ang="0">
                    <a:pos x="14" y="58"/>
                  </a:cxn>
                  <a:cxn ang="0">
                    <a:pos x="20" y="58"/>
                  </a:cxn>
                  <a:cxn ang="0">
                    <a:pos x="26" y="58"/>
                  </a:cxn>
                  <a:cxn ang="0">
                    <a:pos x="30" y="56"/>
                  </a:cxn>
                  <a:cxn ang="0">
                    <a:pos x="32" y="56"/>
                  </a:cxn>
                  <a:cxn ang="0">
                    <a:pos x="38" y="60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50" y="56"/>
                  </a:cxn>
                  <a:cxn ang="0">
                    <a:pos x="52" y="52"/>
                  </a:cxn>
                  <a:cxn ang="0">
                    <a:pos x="54" y="50"/>
                  </a:cxn>
                  <a:cxn ang="0">
                    <a:pos x="56" y="46"/>
                  </a:cxn>
                  <a:cxn ang="0">
                    <a:pos x="60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6" y="42"/>
                  </a:cxn>
                  <a:cxn ang="0">
                    <a:pos x="70" y="40"/>
                  </a:cxn>
                  <a:cxn ang="0">
                    <a:pos x="72" y="38"/>
                  </a:cxn>
                  <a:cxn ang="0">
                    <a:pos x="74" y="36"/>
                  </a:cxn>
                  <a:cxn ang="0">
                    <a:pos x="76" y="34"/>
                  </a:cxn>
                  <a:cxn ang="0">
                    <a:pos x="78" y="32"/>
                  </a:cxn>
                  <a:cxn ang="0">
                    <a:pos x="78" y="32"/>
                  </a:cxn>
                  <a:cxn ang="0">
                    <a:pos x="78" y="30"/>
                  </a:cxn>
                  <a:cxn ang="0">
                    <a:pos x="78" y="26"/>
                  </a:cxn>
                  <a:cxn ang="0">
                    <a:pos x="78" y="24"/>
                  </a:cxn>
                  <a:cxn ang="0">
                    <a:pos x="76" y="22"/>
                  </a:cxn>
                  <a:cxn ang="0">
                    <a:pos x="74" y="20"/>
                  </a:cxn>
                  <a:cxn ang="0">
                    <a:pos x="72" y="22"/>
                  </a:cxn>
                  <a:cxn ang="0">
                    <a:pos x="70" y="24"/>
                  </a:cxn>
                  <a:cxn ang="0">
                    <a:pos x="66" y="26"/>
                  </a:cxn>
                  <a:cxn ang="0">
                    <a:pos x="64" y="26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2" y="22"/>
                  </a:cxn>
                  <a:cxn ang="0">
                    <a:pos x="46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6" y="6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31"/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2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6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8" y="0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32"/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0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33"/>
              <p:cNvSpPr>
                <a:spLocks/>
              </p:cNvSpPr>
              <p:nvPr/>
            </p:nvSpPr>
            <p:spPr bwMode="gray">
              <a:xfrm>
                <a:off x="925" y="1780"/>
                <a:ext cx="336" cy="412"/>
              </a:xfrm>
              <a:custGeom>
                <a:avLst/>
                <a:gdLst/>
                <a:ahLst/>
                <a:cxnLst>
                  <a:cxn ang="0">
                    <a:pos x="302" y="44"/>
                  </a:cxn>
                  <a:cxn ang="0">
                    <a:pos x="314" y="42"/>
                  </a:cxn>
                  <a:cxn ang="0">
                    <a:pos x="312" y="42"/>
                  </a:cxn>
                  <a:cxn ang="0">
                    <a:pos x="326" y="38"/>
                  </a:cxn>
                  <a:cxn ang="0">
                    <a:pos x="330" y="22"/>
                  </a:cxn>
                  <a:cxn ang="0">
                    <a:pos x="302" y="4"/>
                  </a:cxn>
                  <a:cxn ang="0">
                    <a:pos x="250" y="8"/>
                  </a:cxn>
                  <a:cxn ang="0">
                    <a:pos x="230" y="14"/>
                  </a:cxn>
                  <a:cxn ang="0">
                    <a:pos x="218" y="20"/>
                  </a:cxn>
                  <a:cxn ang="0">
                    <a:pos x="214" y="26"/>
                  </a:cxn>
                  <a:cxn ang="0">
                    <a:pos x="204" y="36"/>
                  </a:cxn>
                  <a:cxn ang="0">
                    <a:pos x="194" y="34"/>
                  </a:cxn>
                  <a:cxn ang="0">
                    <a:pos x="186" y="34"/>
                  </a:cxn>
                  <a:cxn ang="0">
                    <a:pos x="176" y="48"/>
                  </a:cxn>
                  <a:cxn ang="0">
                    <a:pos x="158" y="58"/>
                  </a:cxn>
                  <a:cxn ang="0">
                    <a:pos x="148" y="76"/>
                  </a:cxn>
                  <a:cxn ang="0">
                    <a:pos x="136" y="114"/>
                  </a:cxn>
                  <a:cxn ang="0">
                    <a:pos x="106" y="170"/>
                  </a:cxn>
                  <a:cxn ang="0">
                    <a:pos x="94" y="200"/>
                  </a:cxn>
                  <a:cxn ang="0">
                    <a:pos x="72" y="230"/>
                  </a:cxn>
                  <a:cxn ang="0">
                    <a:pos x="26" y="278"/>
                  </a:cxn>
                  <a:cxn ang="0">
                    <a:pos x="16" y="284"/>
                  </a:cxn>
                  <a:cxn ang="0">
                    <a:pos x="8" y="300"/>
                  </a:cxn>
                  <a:cxn ang="0">
                    <a:pos x="4" y="334"/>
                  </a:cxn>
                  <a:cxn ang="0">
                    <a:pos x="10" y="344"/>
                  </a:cxn>
                  <a:cxn ang="0">
                    <a:pos x="6" y="352"/>
                  </a:cxn>
                  <a:cxn ang="0">
                    <a:pos x="2" y="364"/>
                  </a:cxn>
                  <a:cxn ang="0">
                    <a:pos x="4" y="384"/>
                  </a:cxn>
                  <a:cxn ang="0">
                    <a:pos x="10" y="400"/>
                  </a:cxn>
                  <a:cxn ang="0">
                    <a:pos x="28" y="412"/>
                  </a:cxn>
                  <a:cxn ang="0">
                    <a:pos x="46" y="402"/>
                  </a:cxn>
                  <a:cxn ang="0">
                    <a:pos x="54" y="390"/>
                  </a:cxn>
                  <a:cxn ang="0">
                    <a:pos x="58" y="376"/>
                  </a:cxn>
                  <a:cxn ang="0">
                    <a:pos x="68" y="370"/>
                  </a:cxn>
                  <a:cxn ang="0">
                    <a:pos x="76" y="358"/>
                  </a:cxn>
                  <a:cxn ang="0">
                    <a:pos x="80" y="342"/>
                  </a:cxn>
                  <a:cxn ang="0">
                    <a:pos x="92" y="354"/>
                  </a:cxn>
                  <a:cxn ang="0">
                    <a:pos x="100" y="318"/>
                  </a:cxn>
                  <a:cxn ang="0">
                    <a:pos x="102" y="260"/>
                  </a:cxn>
                  <a:cxn ang="0">
                    <a:pos x="132" y="198"/>
                  </a:cxn>
                  <a:cxn ang="0">
                    <a:pos x="140" y="178"/>
                  </a:cxn>
                  <a:cxn ang="0">
                    <a:pos x="154" y="162"/>
                  </a:cxn>
                  <a:cxn ang="0">
                    <a:pos x="162" y="134"/>
                  </a:cxn>
                  <a:cxn ang="0">
                    <a:pos x="170" y="112"/>
                  </a:cxn>
                  <a:cxn ang="0">
                    <a:pos x="224" y="64"/>
                  </a:cxn>
                  <a:cxn ang="0">
                    <a:pos x="238" y="66"/>
                  </a:cxn>
                  <a:cxn ang="0">
                    <a:pos x="264" y="70"/>
                  </a:cxn>
                  <a:cxn ang="0">
                    <a:pos x="276" y="64"/>
                  </a:cxn>
                  <a:cxn ang="0">
                    <a:pos x="278" y="56"/>
                  </a:cxn>
                  <a:cxn ang="0">
                    <a:pos x="294" y="50"/>
                  </a:cxn>
                  <a:cxn ang="0">
                    <a:pos x="328" y="64"/>
                  </a:cxn>
                  <a:cxn ang="0">
                    <a:pos x="326" y="52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34"/>
              <p:cNvSpPr>
                <a:spLocks/>
              </p:cNvSpPr>
              <p:nvPr/>
            </p:nvSpPr>
            <p:spPr bwMode="gray">
              <a:xfrm>
                <a:off x="739" y="2478"/>
                <a:ext cx="158" cy="132"/>
              </a:xfrm>
              <a:custGeom>
                <a:avLst/>
                <a:gdLst/>
                <a:ahLst/>
                <a:cxnLst>
                  <a:cxn ang="0">
                    <a:pos x="154" y="46"/>
                  </a:cxn>
                  <a:cxn ang="0">
                    <a:pos x="146" y="46"/>
                  </a:cxn>
                  <a:cxn ang="0">
                    <a:pos x="136" y="48"/>
                  </a:cxn>
                  <a:cxn ang="0">
                    <a:pos x="132" y="54"/>
                  </a:cxn>
                  <a:cxn ang="0">
                    <a:pos x="126" y="58"/>
                  </a:cxn>
                  <a:cxn ang="0">
                    <a:pos x="120" y="66"/>
                  </a:cxn>
                  <a:cxn ang="0">
                    <a:pos x="120" y="74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110" y="92"/>
                  </a:cxn>
                  <a:cxn ang="0">
                    <a:pos x="96" y="118"/>
                  </a:cxn>
                  <a:cxn ang="0">
                    <a:pos x="92" y="118"/>
                  </a:cxn>
                  <a:cxn ang="0">
                    <a:pos x="78" y="118"/>
                  </a:cxn>
                  <a:cxn ang="0">
                    <a:pos x="68" y="116"/>
                  </a:cxn>
                  <a:cxn ang="0">
                    <a:pos x="60" y="118"/>
                  </a:cxn>
                  <a:cxn ang="0">
                    <a:pos x="52" y="120"/>
                  </a:cxn>
                  <a:cxn ang="0">
                    <a:pos x="50" y="122"/>
                  </a:cxn>
                  <a:cxn ang="0">
                    <a:pos x="44" y="120"/>
                  </a:cxn>
                  <a:cxn ang="0">
                    <a:pos x="38" y="120"/>
                  </a:cxn>
                  <a:cxn ang="0">
                    <a:pos x="32" y="124"/>
                  </a:cxn>
                  <a:cxn ang="0">
                    <a:pos x="30" y="132"/>
                  </a:cxn>
                  <a:cxn ang="0">
                    <a:pos x="26" y="132"/>
                  </a:cxn>
                  <a:cxn ang="0">
                    <a:pos x="20" y="128"/>
                  </a:cxn>
                  <a:cxn ang="0">
                    <a:pos x="18" y="122"/>
                  </a:cxn>
                  <a:cxn ang="0">
                    <a:pos x="16" y="120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6" y="114"/>
                  </a:cxn>
                  <a:cxn ang="0">
                    <a:pos x="20" y="104"/>
                  </a:cxn>
                  <a:cxn ang="0">
                    <a:pos x="24" y="102"/>
                  </a:cxn>
                  <a:cxn ang="0">
                    <a:pos x="30" y="98"/>
                  </a:cxn>
                  <a:cxn ang="0">
                    <a:pos x="28" y="88"/>
                  </a:cxn>
                  <a:cxn ang="0">
                    <a:pos x="30" y="70"/>
                  </a:cxn>
                  <a:cxn ang="0">
                    <a:pos x="30" y="50"/>
                  </a:cxn>
                  <a:cxn ang="0">
                    <a:pos x="32" y="42"/>
                  </a:cxn>
                  <a:cxn ang="0">
                    <a:pos x="38" y="38"/>
                  </a:cxn>
                  <a:cxn ang="0">
                    <a:pos x="38" y="34"/>
                  </a:cxn>
                  <a:cxn ang="0">
                    <a:pos x="36" y="32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8"/>
                  </a:cxn>
                  <a:cxn ang="0">
                    <a:pos x="10" y="30"/>
                  </a:cxn>
                  <a:cxn ang="0">
                    <a:pos x="4" y="2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58" y="6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6" y="14"/>
                  </a:cxn>
                  <a:cxn ang="0">
                    <a:pos x="112" y="18"/>
                  </a:cxn>
                  <a:cxn ang="0">
                    <a:pos x="114" y="18"/>
                  </a:cxn>
                  <a:cxn ang="0">
                    <a:pos x="120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52" y="42"/>
                  </a:cxn>
                  <a:cxn ang="0">
                    <a:pos x="154" y="46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35"/>
              <p:cNvSpPr>
                <a:spLocks/>
              </p:cNvSpPr>
              <p:nvPr/>
            </p:nvSpPr>
            <p:spPr bwMode="gray">
              <a:xfrm>
                <a:off x="939" y="2440"/>
                <a:ext cx="156" cy="146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8"/>
                  </a:cxn>
                  <a:cxn ang="0">
                    <a:pos x="94" y="20"/>
                  </a:cxn>
                  <a:cxn ang="0">
                    <a:pos x="76" y="28"/>
                  </a:cxn>
                  <a:cxn ang="0">
                    <a:pos x="78" y="32"/>
                  </a:cxn>
                  <a:cxn ang="0">
                    <a:pos x="84" y="38"/>
                  </a:cxn>
                  <a:cxn ang="0">
                    <a:pos x="94" y="46"/>
                  </a:cxn>
                  <a:cxn ang="0">
                    <a:pos x="104" y="52"/>
                  </a:cxn>
                  <a:cxn ang="0">
                    <a:pos x="102" y="56"/>
                  </a:cxn>
                  <a:cxn ang="0">
                    <a:pos x="104" y="62"/>
                  </a:cxn>
                  <a:cxn ang="0">
                    <a:pos x="138" y="90"/>
                  </a:cxn>
                  <a:cxn ang="0">
                    <a:pos x="156" y="120"/>
                  </a:cxn>
                  <a:cxn ang="0">
                    <a:pos x="144" y="118"/>
                  </a:cxn>
                  <a:cxn ang="0">
                    <a:pos x="134" y="122"/>
                  </a:cxn>
                  <a:cxn ang="0">
                    <a:pos x="130" y="134"/>
                  </a:cxn>
                  <a:cxn ang="0">
                    <a:pos x="124" y="146"/>
                  </a:cxn>
                  <a:cxn ang="0">
                    <a:pos x="120" y="134"/>
                  </a:cxn>
                  <a:cxn ang="0">
                    <a:pos x="118" y="132"/>
                  </a:cxn>
                  <a:cxn ang="0">
                    <a:pos x="116" y="130"/>
                  </a:cxn>
                  <a:cxn ang="0">
                    <a:pos x="118" y="128"/>
                  </a:cxn>
                  <a:cxn ang="0">
                    <a:pos x="122" y="112"/>
                  </a:cxn>
                  <a:cxn ang="0">
                    <a:pos x="110" y="106"/>
                  </a:cxn>
                  <a:cxn ang="0">
                    <a:pos x="80" y="84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48" y="44"/>
                  </a:cxn>
                  <a:cxn ang="0">
                    <a:pos x="44" y="40"/>
                  </a:cxn>
                  <a:cxn ang="0">
                    <a:pos x="18" y="48"/>
                  </a:cxn>
                  <a:cxn ang="0">
                    <a:pos x="12" y="48"/>
                  </a:cxn>
                  <a:cxn ang="0">
                    <a:pos x="4" y="34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6" y="2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72" y="0"/>
                  </a:cxn>
                  <a:cxn ang="0">
                    <a:pos x="74" y="4"/>
                  </a:cxn>
                  <a:cxn ang="0">
                    <a:pos x="80" y="8"/>
                  </a:cxn>
                  <a:cxn ang="0">
                    <a:pos x="88" y="12"/>
                  </a:cxn>
                  <a:cxn ang="0">
                    <a:pos x="94" y="14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36"/>
              <p:cNvSpPr>
                <a:spLocks/>
              </p:cNvSpPr>
              <p:nvPr/>
            </p:nvSpPr>
            <p:spPr bwMode="gray">
              <a:xfrm>
                <a:off x="1013" y="2576"/>
                <a:ext cx="42" cy="2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20"/>
                  </a:cxn>
                  <a:cxn ang="0">
                    <a:pos x="26" y="22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4" y="20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8" y="14"/>
                  </a:cxn>
                  <a:cxn ang="0">
                    <a:pos x="38" y="12"/>
                  </a:cxn>
                  <a:cxn ang="0">
                    <a:pos x="36" y="12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6" y="4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37"/>
              <p:cNvSpPr>
                <a:spLocks/>
              </p:cNvSpPr>
              <p:nvPr/>
            </p:nvSpPr>
            <p:spPr bwMode="gray">
              <a:xfrm>
                <a:off x="963" y="2524"/>
                <a:ext cx="20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8" y="40"/>
                  </a:cxn>
                  <a:cxn ang="0">
                    <a:pos x="12" y="42"/>
                  </a:cxn>
                  <a:cxn ang="0">
                    <a:pos x="12" y="38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6" y="34"/>
                  </a:cxn>
                  <a:cxn ang="0">
                    <a:pos x="18" y="3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4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0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38"/>
              <p:cNvSpPr>
                <a:spLocks/>
              </p:cNvSpPr>
              <p:nvPr/>
            </p:nvSpPr>
            <p:spPr bwMode="gray">
              <a:xfrm>
                <a:off x="967" y="2492"/>
                <a:ext cx="18" cy="2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8" y="14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8" y="4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39"/>
              <p:cNvSpPr>
                <a:spLocks/>
              </p:cNvSpPr>
              <p:nvPr/>
            </p:nvSpPr>
            <p:spPr bwMode="gray">
              <a:xfrm>
                <a:off x="977" y="2384"/>
                <a:ext cx="102" cy="60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2" y="56"/>
                  </a:cxn>
                  <a:cxn ang="0">
                    <a:pos x="28" y="56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8"/>
                  </a:cxn>
                  <a:cxn ang="0">
                    <a:pos x="10" y="60"/>
                  </a:cxn>
                  <a:cxn ang="0">
                    <a:pos x="10" y="56"/>
                  </a:cxn>
                  <a:cxn ang="0">
                    <a:pos x="8" y="56"/>
                  </a:cxn>
                  <a:cxn ang="0">
                    <a:pos x="8" y="52"/>
                  </a:cxn>
                  <a:cxn ang="0">
                    <a:pos x="8" y="38"/>
                  </a:cxn>
                  <a:cxn ang="0">
                    <a:pos x="28" y="34"/>
                  </a:cxn>
                  <a:cxn ang="0">
                    <a:pos x="28" y="26"/>
                  </a:cxn>
                  <a:cxn ang="0">
                    <a:pos x="38" y="12"/>
                  </a:cxn>
                  <a:cxn ang="0">
                    <a:pos x="50" y="4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8" y="4"/>
                  </a:cxn>
                  <a:cxn ang="0">
                    <a:pos x="60" y="4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6" y="8"/>
                  </a:cxn>
                  <a:cxn ang="0">
                    <a:pos x="92" y="8"/>
                  </a:cxn>
                  <a:cxn ang="0">
                    <a:pos x="96" y="8"/>
                  </a:cxn>
                  <a:cxn ang="0">
                    <a:pos x="102" y="18"/>
                  </a:cxn>
                  <a:cxn ang="0">
                    <a:pos x="98" y="20"/>
                  </a:cxn>
                  <a:cxn ang="0">
                    <a:pos x="96" y="28"/>
                  </a:cxn>
                  <a:cxn ang="0">
                    <a:pos x="96" y="34"/>
                  </a:cxn>
                  <a:cxn ang="0">
                    <a:pos x="92" y="38"/>
                  </a:cxn>
                  <a:cxn ang="0">
                    <a:pos x="92" y="44"/>
                  </a:cxn>
                  <a:cxn ang="0">
                    <a:pos x="44" y="56"/>
                  </a:cxn>
                  <a:cxn ang="0">
                    <a:pos x="36" y="60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40"/>
              <p:cNvSpPr>
                <a:spLocks/>
              </p:cNvSpPr>
              <p:nvPr/>
            </p:nvSpPr>
            <p:spPr bwMode="gray">
              <a:xfrm>
                <a:off x="933" y="2422"/>
                <a:ext cx="54" cy="42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0" y="8"/>
                  </a:cxn>
                  <a:cxn ang="0">
                    <a:pos x="8" y="16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6" y="40"/>
                  </a:cxn>
                  <a:cxn ang="0">
                    <a:pos x="8" y="40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34" y="34"/>
                  </a:cxn>
                  <a:cxn ang="0">
                    <a:pos x="30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3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8" y="34"/>
                  </a:cxn>
                  <a:cxn ang="0">
                    <a:pos x="40" y="32"/>
                  </a:cxn>
                  <a:cxn ang="0">
                    <a:pos x="42" y="32"/>
                  </a:cxn>
                  <a:cxn ang="0">
                    <a:pos x="44" y="32"/>
                  </a:cxn>
                  <a:cxn ang="0">
                    <a:pos x="46" y="30"/>
                  </a:cxn>
                  <a:cxn ang="0">
                    <a:pos x="48" y="28"/>
                  </a:cxn>
                  <a:cxn ang="0">
                    <a:pos x="52" y="24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8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2" y="24"/>
                  </a:cxn>
                  <a:cxn ang="0">
                    <a:pos x="54" y="22"/>
                  </a:cxn>
                  <a:cxn ang="0">
                    <a:pos x="54" y="22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18"/>
                  </a:cxn>
                  <a:cxn ang="0">
                    <a:pos x="52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2" y="14"/>
                  </a:cxn>
                  <a:cxn ang="0">
                    <a:pos x="44" y="0"/>
                  </a:cxn>
                  <a:cxn ang="0">
                    <a:pos x="38" y="4"/>
                  </a:cxn>
                  <a:cxn ang="0">
                    <a:pos x="30" y="6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41"/>
              <p:cNvSpPr>
                <a:spLocks/>
              </p:cNvSpPr>
              <p:nvPr/>
            </p:nvSpPr>
            <p:spPr bwMode="gray">
              <a:xfrm>
                <a:off x="801" y="2340"/>
                <a:ext cx="158" cy="182"/>
              </a:xfrm>
              <a:custGeom>
                <a:avLst/>
                <a:gdLst/>
                <a:ahLst/>
                <a:cxnLst>
                  <a:cxn ang="0">
                    <a:pos x="138" y="120"/>
                  </a:cxn>
                  <a:cxn ang="0">
                    <a:pos x="140" y="130"/>
                  </a:cxn>
                  <a:cxn ang="0">
                    <a:pos x="150" y="144"/>
                  </a:cxn>
                  <a:cxn ang="0">
                    <a:pos x="138" y="156"/>
                  </a:cxn>
                  <a:cxn ang="0">
                    <a:pos x="122" y="156"/>
                  </a:cxn>
                  <a:cxn ang="0">
                    <a:pos x="102" y="158"/>
                  </a:cxn>
                  <a:cxn ang="0">
                    <a:pos x="100" y="170"/>
                  </a:cxn>
                  <a:cxn ang="0">
                    <a:pos x="90" y="180"/>
                  </a:cxn>
                  <a:cxn ang="0">
                    <a:pos x="64" y="164"/>
                  </a:cxn>
                  <a:cxn ang="0">
                    <a:pos x="58" y="160"/>
                  </a:cxn>
                  <a:cxn ang="0">
                    <a:pos x="52" y="158"/>
                  </a:cxn>
                  <a:cxn ang="0">
                    <a:pos x="44" y="152"/>
                  </a:cxn>
                  <a:cxn ang="0">
                    <a:pos x="40" y="148"/>
                  </a:cxn>
                  <a:cxn ang="0">
                    <a:pos x="36" y="144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8"/>
                  </a:cxn>
                  <a:cxn ang="0">
                    <a:pos x="2" y="60"/>
                  </a:cxn>
                  <a:cxn ang="0">
                    <a:pos x="0" y="56"/>
                  </a:cxn>
                  <a:cxn ang="0">
                    <a:pos x="4" y="48"/>
                  </a:cxn>
                  <a:cxn ang="0">
                    <a:pos x="22" y="36"/>
                  </a:cxn>
                  <a:cxn ang="0">
                    <a:pos x="30" y="36"/>
                  </a:cxn>
                  <a:cxn ang="0">
                    <a:pos x="44" y="32"/>
                  </a:cxn>
                  <a:cxn ang="0">
                    <a:pos x="54" y="28"/>
                  </a:cxn>
                  <a:cxn ang="0">
                    <a:pos x="70" y="16"/>
                  </a:cxn>
                  <a:cxn ang="0">
                    <a:pos x="80" y="12"/>
                  </a:cxn>
                  <a:cxn ang="0">
                    <a:pos x="92" y="4"/>
                  </a:cxn>
                  <a:cxn ang="0">
                    <a:pos x="98" y="4"/>
                  </a:cxn>
                  <a:cxn ang="0">
                    <a:pos x="106" y="14"/>
                  </a:cxn>
                  <a:cxn ang="0">
                    <a:pos x="110" y="18"/>
                  </a:cxn>
                  <a:cxn ang="0">
                    <a:pos x="110" y="26"/>
                  </a:cxn>
                  <a:cxn ang="0">
                    <a:pos x="118" y="32"/>
                  </a:cxn>
                  <a:cxn ang="0">
                    <a:pos x="122" y="40"/>
                  </a:cxn>
                  <a:cxn ang="0">
                    <a:pos x="126" y="46"/>
                  </a:cxn>
                  <a:cxn ang="0">
                    <a:pos x="134" y="52"/>
                  </a:cxn>
                  <a:cxn ang="0">
                    <a:pos x="142" y="56"/>
                  </a:cxn>
                  <a:cxn ang="0">
                    <a:pos x="156" y="62"/>
                  </a:cxn>
                  <a:cxn ang="0">
                    <a:pos x="158" y="64"/>
                  </a:cxn>
                  <a:cxn ang="0">
                    <a:pos x="154" y="78"/>
                  </a:cxn>
                  <a:cxn ang="0">
                    <a:pos x="140" y="100"/>
                  </a:cxn>
                  <a:cxn ang="0">
                    <a:pos x="134" y="112"/>
                  </a:cxn>
                  <a:cxn ang="0">
                    <a:pos x="138" y="110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42"/>
              <p:cNvSpPr>
                <a:spLocks/>
              </p:cNvSpPr>
              <p:nvPr/>
            </p:nvSpPr>
            <p:spPr bwMode="gray">
              <a:xfrm>
                <a:off x="737" y="2506"/>
                <a:ext cx="40" cy="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2"/>
                  </a:cxn>
                  <a:cxn ang="0">
                    <a:pos x="4" y="40"/>
                  </a:cxn>
                  <a:cxn ang="0">
                    <a:pos x="4" y="46"/>
                  </a:cxn>
                  <a:cxn ang="0">
                    <a:pos x="2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0" y="64"/>
                  </a:cxn>
                  <a:cxn ang="0">
                    <a:pos x="2" y="66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4" y="84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4" y="86"/>
                  </a:cxn>
                  <a:cxn ang="0">
                    <a:pos x="16" y="86"/>
                  </a:cxn>
                  <a:cxn ang="0">
                    <a:pos x="16" y="88"/>
                  </a:cxn>
                  <a:cxn ang="0">
                    <a:pos x="18" y="90"/>
                  </a:cxn>
                  <a:cxn ang="0">
                    <a:pos x="18" y="88"/>
                  </a:cxn>
                  <a:cxn ang="0">
                    <a:pos x="18" y="86"/>
                  </a:cxn>
                  <a:cxn ang="0">
                    <a:pos x="20" y="82"/>
                  </a:cxn>
                  <a:cxn ang="0">
                    <a:pos x="22" y="78"/>
                  </a:cxn>
                  <a:cxn ang="0">
                    <a:pos x="24" y="74"/>
                  </a:cxn>
                  <a:cxn ang="0">
                    <a:pos x="28" y="74"/>
                  </a:cxn>
                  <a:cxn ang="0">
                    <a:pos x="32" y="70"/>
                  </a:cxn>
                  <a:cxn ang="0">
                    <a:pos x="26" y="64"/>
                  </a:cxn>
                  <a:cxn ang="0">
                    <a:pos x="30" y="60"/>
                  </a:cxn>
                  <a:cxn ang="0">
                    <a:pos x="32" y="52"/>
                  </a:cxn>
                  <a:cxn ang="0">
                    <a:pos x="32" y="42"/>
                  </a:cxn>
                  <a:cxn ang="0">
                    <a:pos x="28" y="32"/>
                  </a:cxn>
                  <a:cxn ang="0">
                    <a:pos x="32" y="22"/>
                  </a:cxn>
                  <a:cxn ang="0">
                    <a:pos x="34" y="14"/>
                  </a:cxn>
                  <a:cxn ang="0">
                    <a:pos x="34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12" y="2"/>
                  </a:cxn>
                  <a:cxn ang="0">
                    <a:pos x="6" y="0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43"/>
              <p:cNvSpPr>
                <a:spLocks/>
              </p:cNvSpPr>
              <p:nvPr/>
            </p:nvSpPr>
            <p:spPr bwMode="gray">
              <a:xfrm>
                <a:off x="927" y="2252"/>
                <a:ext cx="104" cy="178"/>
              </a:xfrm>
              <a:custGeom>
                <a:avLst/>
                <a:gdLst/>
                <a:ahLst/>
                <a:cxnLst>
                  <a:cxn ang="0">
                    <a:pos x="28" y="148"/>
                  </a:cxn>
                  <a:cxn ang="0">
                    <a:pos x="16" y="144"/>
                  </a:cxn>
                  <a:cxn ang="0">
                    <a:pos x="6" y="116"/>
                  </a:cxn>
                  <a:cxn ang="0">
                    <a:pos x="6" y="112"/>
                  </a:cxn>
                  <a:cxn ang="0">
                    <a:pos x="2" y="106"/>
                  </a:cxn>
                  <a:cxn ang="0">
                    <a:pos x="10" y="88"/>
                  </a:cxn>
                  <a:cxn ang="0">
                    <a:pos x="6" y="86"/>
                  </a:cxn>
                  <a:cxn ang="0">
                    <a:pos x="12" y="76"/>
                  </a:cxn>
                  <a:cxn ang="0">
                    <a:pos x="18" y="74"/>
                  </a:cxn>
                  <a:cxn ang="0">
                    <a:pos x="18" y="66"/>
                  </a:cxn>
                  <a:cxn ang="0">
                    <a:pos x="16" y="60"/>
                  </a:cxn>
                  <a:cxn ang="0">
                    <a:pos x="18" y="58"/>
                  </a:cxn>
                  <a:cxn ang="0">
                    <a:pos x="20" y="54"/>
                  </a:cxn>
                  <a:cxn ang="0">
                    <a:pos x="20" y="44"/>
                  </a:cxn>
                  <a:cxn ang="0">
                    <a:pos x="30" y="32"/>
                  </a:cxn>
                  <a:cxn ang="0">
                    <a:pos x="44" y="26"/>
                  </a:cxn>
                  <a:cxn ang="0">
                    <a:pos x="62" y="6"/>
                  </a:cxn>
                  <a:cxn ang="0">
                    <a:pos x="76" y="20"/>
                  </a:cxn>
                  <a:cxn ang="0">
                    <a:pos x="72" y="24"/>
                  </a:cxn>
                  <a:cxn ang="0">
                    <a:pos x="72" y="30"/>
                  </a:cxn>
                  <a:cxn ang="0">
                    <a:pos x="72" y="40"/>
                  </a:cxn>
                  <a:cxn ang="0">
                    <a:pos x="78" y="40"/>
                  </a:cxn>
                  <a:cxn ang="0">
                    <a:pos x="82" y="42"/>
                  </a:cxn>
                  <a:cxn ang="0">
                    <a:pos x="74" y="42"/>
                  </a:cxn>
                  <a:cxn ang="0">
                    <a:pos x="78" y="50"/>
                  </a:cxn>
                  <a:cxn ang="0">
                    <a:pos x="76" y="56"/>
                  </a:cxn>
                  <a:cxn ang="0">
                    <a:pos x="72" y="60"/>
                  </a:cxn>
                  <a:cxn ang="0">
                    <a:pos x="72" y="66"/>
                  </a:cxn>
                  <a:cxn ang="0">
                    <a:pos x="72" y="70"/>
                  </a:cxn>
                  <a:cxn ang="0">
                    <a:pos x="66" y="78"/>
                  </a:cxn>
                  <a:cxn ang="0">
                    <a:pos x="64" y="88"/>
                  </a:cxn>
                  <a:cxn ang="0">
                    <a:pos x="64" y="94"/>
                  </a:cxn>
                  <a:cxn ang="0">
                    <a:pos x="80" y="94"/>
                  </a:cxn>
                  <a:cxn ang="0">
                    <a:pos x="96" y="110"/>
                  </a:cxn>
                  <a:cxn ang="0">
                    <a:pos x="102" y="132"/>
                  </a:cxn>
                  <a:cxn ang="0">
                    <a:pos x="96" y="138"/>
                  </a:cxn>
                  <a:cxn ang="0">
                    <a:pos x="78" y="158"/>
                  </a:cxn>
                  <a:cxn ang="0">
                    <a:pos x="80" y="160"/>
                  </a:cxn>
                  <a:cxn ang="0">
                    <a:pos x="78" y="164"/>
                  </a:cxn>
                  <a:cxn ang="0">
                    <a:pos x="58" y="170"/>
                  </a:cxn>
                  <a:cxn ang="0">
                    <a:pos x="26" y="178"/>
                  </a:cxn>
                  <a:cxn ang="0">
                    <a:pos x="28" y="168"/>
                  </a:cxn>
                  <a:cxn ang="0">
                    <a:pos x="32" y="150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44"/>
              <p:cNvSpPr>
                <a:spLocks/>
              </p:cNvSpPr>
              <p:nvPr/>
            </p:nvSpPr>
            <p:spPr bwMode="gray">
              <a:xfrm>
                <a:off x="903" y="2288"/>
                <a:ext cx="46" cy="62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22" y="60"/>
                  </a:cxn>
                  <a:cxn ang="0">
                    <a:pos x="20" y="60"/>
                  </a:cxn>
                  <a:cxn ang="0">
                    <a:pos x="16" y="58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0" y="46"/>
                  </a:cxn>
                  <a:cxn ang="0">
                    <a:pos x="6" y="40"/>
                  </a:cxn>
                  <a:cxn ang="0">
                    <a:pos x="6" y="38"/>
                  </a:cxn>
                  <a:cxn ang="0">
                    <a:pos x="8" y="36"/>
                  </a:cxn>
                  <a:cxn ang="0">
                    <a:pos x="8" y="34"/>
                  </a:cxn>
                  <a:cxn ang="0">
                    <a:pos x="10" y="30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20" y="10"/>
                  </a:cxn>
                  <a:cxn ang="0">
                    <a:pos x="22" y="6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44" y="18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2" y="26"/>
                  </a:cxn>
                  <a:cxn ang="0">
                    <a:pos x="42" y="28"/>
                  </a:cxn>
                  <a:cxn ang="0">
                    <a:pos x="42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0" y="48"/>
                  </a:cxn>
                  <a:cxn ang="0">
                    <a:pos x="30" y="50"/>
                  </a:cxn>
                  <a:cxn ang="0">
                    <a:pos x="34" y="52"/>
                  </a:cxn>
                  <a:cxn ang="0">
                    <a:pos x="24" y="62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45"/>
              <p:cNvSpPr>
                <a:spLocks/>
              </p:cNvSpPr>
              <p:nvPr/>
            </p:nvSpPr>
            <p:spPr bwMode="gray">
              <a:xfrm>
                <a:off x="895" y="2334"/>
                <a:ext cx="40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2" y="18"/>
                  </a:cxn>
                  <a:cxn ang="0">
                    <a:pos x="32" y="22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2" y="38"/>
                  </a:cxn>
                  <a:cxn ang="0">
                    <a:pos x="30" y="40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6" y="42"/>
                  </a:cxn>
                  <a:cxn ang="0">
                    <a:pos x="24" y="38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36"/>
                  </a:cxn>
                  <a:cxn ang="0">
                    <a:pos x="18" y="36"/>
                  </a:cxn>
                  <a:cxn ang="0">
                    <a:pos x="16" y="32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46"/>
              <p:cNvSpPr>
                <a:spLocks/>
              </p:cNvSpPr>
              <p:nvPr/>
            </p:nvSpPr>
            <p:spPr bwMode="gray">
              <a:xfrm>
                <a:off x="923" y="2368"/>
                <a:ext cx="16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6" y="20"/>
                  </a:cxn>
                  <a:cxn ang="0">
                    <a:pos x="10" y="24"/>
                  </a:cxn>
                  <a:cxn ang="0">
                    <a:pos x="16" y="26"/>
                  </a:cxn>
                  <a:cxn ang="0">
                    <a:pos x="10" y="0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47"/>
              <p:cNvSpPr>
                <a:spLocks/>
              </p:cNvSpPr>
              <p:nvPr/>
            </p:nvSpPr>
            <p:spPr bwMode="gray">
              <a:xfrm>
                <a:off x="719" y="2246"/>
                <a:ext cx="70" cy="8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4" y="26"/>
                  </a:cxn>
                  <a:cxn ang="0">
                    <a:pos x="54" y="20"/>
                  </a:cxn>
                  <a:cxn ang="0">
                    <a:pos x="52" y="18"/>
                  </a:cxn>
                  <a:cxn ang="0">
                    <a:pos x="50" y="20"/>
                  </a:cxn>
                  <a:cxn ang="0">
                    <a:pos x="46" y="22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38" y="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28" y="22"/>
                  </a:cxn>
                  <a:cxn ang="0">
                    <a:pos x="20" y="26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6" y="54"/>
                  </a:cxn>
                  <a:cxn ang="0">
                    <a:pos x="16" y="58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14" y="74"/>
                  </a:cxn>
                  <a:cxn ang="0">
                    <a:pos x="14" y="78"/>
                  </a:cxn>
                  <a:cxn ang="0">
                    <a:pos x="16" y="82"/>
                  </a:cxn>
                  <a:cxn ang="0">
                    <a:pos x="26" y="84"/>
                  </a:cxn>
                  <a:cxn ang="0">
                    <a:pos x="42" y="78"/>
                  </a:cxn>
                  <a:cxn ang="0">
                    <a:pos x="62" y="66"/>
                  </a:cxn>
                  <a:cxn ang="0">
                    <a:pos x="68" y="56"/>
                  </a:cxn>
                  <a:cxn ang="0">
                    <a:pos x="70" y="50"/>
                  </a:cxn>
                  <a:cxn ang="0">
                    <a:pos x="68" y="46"/>
                  </a:cxn>
                  <a:cxn ang="0">
                    <a:pos x="64" y="38"/>
                  </a:cxn>
                  <a:cxn ang="0">
                    <a:pos x="62" y="32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48"/>
              <p:cNvSpPr>
                <a:spLocks/>
              </p:cNvSpPr>
              <p:nvPr/>
            </p:nvSpPr>
            <p:spPr bwMode="gray">
              <a:xfrm>
                <a:off x="779" y="2164"/>
                <a:ext cx="108" cy="20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4" y="16"/>
                  </a:cxn>
                  <a:cxn ang="0">
                    <a:pos x="16" y="22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6" y="44"/>
                  </a:cxn>
                  <a:cxn ang="0">
                    <a:pos x="4" y="52"/>
                  </a:cxn>
                  <a:cxn ang="0">
                    <a:pos x="14" y="54"/>
                  </a:cxn>
                  <a:cxn ang="0">
                    <a:pos x="12" y="58"/>
                  </a:cxn>
                  <a:cxn ang="0">
                    <a:pos x="12" y="64"/>
                  </a:cxn>
                  <a:cxn ang="0">
                    <a:pos x="14" y="70"/>
                  </a:cxn>
                  <a:cxn ang="0">
                    <a:pos x="24" y="76"/>
                  </a:cxn>
                  <a:cxn ang="0">
                    <a:pos x="24" y="82"/>
                  </a:cxn>
                  <a:cxn ang="0">
                    <a:pos x="22" y="86"/>
                  </a:cxn>
                  <a:cxn ang="0">
                    <a:pos x="18" y="94"/>
                  </a:cxn>
                  <a:cxn ang="0">
                    <a:pos x="20" y="98"/>
                  </a:cxn>
                  <a:cxn ang="0">
                    <a:pos x="32" y="92"/>
                  </a:cxn>
                  <a:cxn ang="0">
                    <a:pos x="36" y="102"/>
                  </a:cxn>
                  <a:cxn ang="0">
                    <a:pos x="40" y="114"/>
                  </a:cxn>
                  <a:cxn ang="0">
                    <a:pos x="22" y="128"/>
                  </a:cxn>
                  <a:cxn ang="0">
                    <a:pos x="28" y="140"/>
                  </a:cxn>
                  <a:cxn ang="0">
                    <a:pos x="20" y="154"/>
                  </a:cxn>
                  <a:cxn ang="0">
                    <a:pos x="18" y="156"/>
                  </a:cxn>
                  <a:cxn ang="0">
                    <a:pos x="18" y="160"/>
                  </a:cxn>
                  <a:cxn ang="0">
                    <a:pos x="38" y="164"/>
                  </a:cxn>
                  <a:cxn ang="0">
                    <a:pos x="52" y="158"/>
                  </a:cxn>
                  <a:cxn ang="0">
                    <a:pos x="52" y="162"/>
                  </a:cxn>
                  <a:cxn ang="0">
                    <a:pos x="44" y="166"/>
                  </a:cxn>
                  <a:cxn ang="0">
                    <a:pos x="0" y="196"/>
                  </a:cxn>
                  <a:cxn ang="0">
                    <a:pos x="28" y="190"/>
                  </a:cxn>
                  <a:cxn ang="0">
                    <a:pos x="58" y="188"/>
                  </a:cxn>
                  <a:cxn ang="0">
                    <a:pos x="108" y="174"/>
                  </a:cxn>
                  <a:cxn ang="0">
                    <a:pos x="98" y="164"/>
                  </a:cxn>
                  <a:cxn ang="0">
                    <a:pos x="102" y="158"/>
                  </a:cxn>
                  <a:cxn ang="0">
                    <a:pos x="102" y="150"/>
                  </a:cxn>
                  <a:cxn ang="0">
                    <a:pos x="100" y="146"/>
                  </a:cxn>
                  <a:cxn ang="0">
                    <a:pos x="94" y="140"/>
                  </a:cxn>
                  <a:cxn ang="0">
                    <a:pos x="88" y="136"/>
                  </a:cxn>
                  <a:cxn ang="0">
                    <a:pos x="84" y="120"/>
                  </a:cxn>
                  <a:cxn ang="0">
                    <a:pos x="66" y="100"/>
                  </a:cxn>
                  <a:cxn ang="0">
                    <a:pos x="64" y="84"/>
                  </a:cxn>
                  <a:cxn ang="0">
                    <a:pos x="56" y="68"/>
                  </a:cxn>
                  <a:cxn ang="0">
                    <a:pos x="56" y="44"/>
                  </a:cxn>
                  <a:cxn ang="0">
                    <a:pos x="56" y="42"/>
                  </a:cxn>
                  <a:cxn ang="0">
                    <a:pos x="52" y="36"/>
                  </a:cxn>
                  <a:cxn ang="0">
                    <a:pos x="48" y="34"/>
                  </a:cxn>
                  <a:cxn ang="0">
                    <a:pos x="44" y="32"/>
                  </a:cxn>
                  <a:cxn ang="0">
                    <a:pos x="36" y="28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40" y="4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49"/>
              <p:cNvSpPr>
                <a:spLocks/>
              </p:cNvSpPr>
              <p:nvPr/>
            </p:nvSpPr>
            <p:spPr bwMode="gray">
              <a:xfrm>
                <a:off x="757" y="2246"/>
                <a:ext cx="36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2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0" y="30"/>
                  </a:cxn>
                  <a:cxn ang="0">
                    <a:pos x="18" y="28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50"/>
              <p:cNvSpPr>
                <a:spLocks/>
              </p:cNvSpPr>
              <p:nvPr/>
            </p:nvSpPr>
            <p:spPr bwMode="gray">
              <a:xfrm>
                <a:off x="961" y="2194"/>
                <a:ext cx="36" cy="62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46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" y="20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10" y="54"/>
                  </a:cxn>
                  <a:cxn ang="0">
                    <a:pos x="10" y="62"/>
                  </a:cxn>
                  <a:cxn ang="0">
                    <a:pos x="30" y="58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51"/>
              <p:cNvSpPr>
                <a:spLocks/>
              </p:cNvSpPr>
              <p:nvPr/>
            </p:nvSpPr>
            <p:spPr bwMode="gray">
              <a:xfrm>
                <a:off x="1011" y="1856"/>
                <a:ext cx="168" cy="390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0" y="300"/>
                  </a:cxn>
                  <a:cxn ang="0">
                    <a:pos x="0" y="312"/>
                  </a:cxn>
                  <a:cxn ang="0">
                    <a:pos x="0" y="322"/>
                  </a:cxn>
                  <a:cxn ang="0">
                    <a:pos x="16" y="388"/>
                  </a:cxn>
                  <a:cxn ang="0">
                    <a:pos x="38" y="382"/>
                  </a:cxn>
                  <a:cxn ang="0">
                    <a:pos x="50" y="372"/>
                  </a:cxn>
                  <a:cxn ang="0">
                    <a:pos x="60" y="360"/>
                  </a:cxn>
                  <a:cxn ang="0">
                    <a:pos x="66" y="328"/>
                  </a:cxn>
                  <a:cxn ang="0">
                    <a:pos x="88" y="296"/>
                  </a:cxn>
                  <a:cxn ang="0">
                    <a:pos x="94" y="282"/>
                  </a:cxn>
                  <a:cxn ang="0">
                    <a:pos x="92" y="272"/>
                  </a:cxn>
                  <a:cxn ang="0">
                    <a:pos x="82" y="264"/>
                  </a:cxn>
                  <a:cxn ang="0">
                    <a:pos x="76" y="262"/>
                  </a:cxn>
                  <a:cxn ang="0">
                    <a:pos x="78" y="230"/>
                  </a:cxn>
                  <a:cxn ang="0">
                    <a:pos x="78" y="232"/>
                  </a:cxn>
                  <a:cxn ang="0">
                    <a:pos x="80" y="218"/>
                  </a:cxn>
                  <a:cxn ang="0">
                    <a:pos x="86" y="204"/>
                  </a:cxn>
                  <a:cxn ang="0">
                    <a:pos x="94" y="194"/>
                  </a:cxn>
                  <a:cxn ang="0">
                    <a:pos x="106" y="184"/>
                  </a:cxn>
                  <a:cxn ang="0">
                    <a:pos x="116" y="176"/>
                  </a:cxn>
                  <a:cxn ang="0">
                    <a:pos x="122" y="158"/>
                  </a:cxn>
                  <a:cxn ang="0">
                    <a:pos x="122" y="140"/>
                  </a:cxn>
                  <a:cxn ang="0">
                    <a:pos x="156" y="118"/>
                  </a:cxn>
                  <a:cxn ang="0">
                    <a:pos x="168" y="118"/>
                  </a:cxn>
                  <a:cxn ang="0">
                    <a:pos x="162" y="106"/>
                  </a:cxn>
                  <a:cxn ang="0">
                    <a:pos x="152" y="80"/>
                  </a:cxn>
                  <a:cxn ang="0">
                    <a:pos x="152" y="72"/>
                  </a:cxn>
                  <a:cxn ang="0">
                    <a:pos x="156" y="68"/>
                  </a:cxn>
                  <a:cxn ang="0">
                    <a:pos x="156" y="56"/>
                  </a:cxn>
                  <a:cxn ang="0">
                    <a:pos x="140" y="38"/>
                  </a:cxn>
                  <a:cxn ang="0">
                    <a:pos x="130" y="24"/>
                  </a:cxn>
                  <a:cxn ang="0">
                    <a:pos x="122" y="20"/>
                  </a:cxn>
                  <a:cxn ang="0">
                    <a:pos x="114" y="4"/>
                  </a:cxn>
                  <a:cxn ang="0">
                    <a:pos x="102" y="14"/>
                  </a:cxn>
                  <a:cxn ang="0">
                    <a:pos x="92" y="24"/>
                  </a:cxn>
                  <a:cxn ang="0">
                    <a:pos x="86" y="32"/>
                  </a:cxn>
                  <a:cxn ang="0">
                    <a:pos x="80" y="44"/>
                  </a:cxn>
                  <a:cxn ang="0">
                    <a:pos x="76" y="56"/>
                  </a:cxn>
                  <a:cxn ang="0">
                    <a:pos x="70" y="82"/>
                  </a:cxn>
                  <a:cxn ang="0">
                    <a:pos x="64" y="92"/>
                  </a:cxn>
                  <a:cxn ang="0">
                    <a:pos x="54" y="104"/>
                  </a:cxn>
                  <a:cxn ang="0">
                    <a:pos x="46" y="122"/>
                  </a:cxn>
                  <a:cxn ang="0">
                    <a:pos x="12" y="178"/>
                  </a:cxn>
                  <a:cxn ang="0">
                    <a:pos x="14" y="260"/>
                  </a:cxn>
                  <a:cxn ang="0">
                    <a:pos x="14" y="266"/>
                  </a:cxn>
                  <a:cxn ang="0">
                    <a:pos x="8" y="278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52"/>
              <p:cNvSpPr>
                <a:spLocks/>
              </p:cNvSpPr>
              <p:nvPr/>
            </p:nvSpPr>
            <p:spPr bwMode="gray">
              <a:xfrm>
                <a:off x="1129" y="1828"/>
                <a:ext cx="124" cy="310"/>
              </a:xfrm>
              <a:custGeom>
                <a:avLst/>
                <a:gdLst/>
                <a:ahLst/>
                <a:cxnLst>
                  <a:cxn ang="0">
                    <a:pos x="102" y="62"/>
                  </a:cxn>
                  <a:cxn ang="0">
                    <a:pos x="122" y="112"/>
                  </a:cxn>
                  <a:cxn ang="0">
                    <a:pos x="112" y="128"/>
                  </a:cxn>
                  <a:cxn ang="0">
                    <a:pos x="114" y="134"/>
                  </a:cxn>
                  <a:cxn ang="0">
                    <a:pos x="118" y="144"/>
                  </a:cxn>
                  <a:cxn ang="0">
                    <a:pos x="118" y="152"/>
                  </a:cxn>
                  <a:cxn ang="0">
                    <a:pos x="114" y="182"/>
                  </a:cxn>
                  <a:cxn ang="0">
                    <a:pos x="114" y="212"/>
                  </a:cxn>
                  <a:cxn ang="0">
                    <a:pos x="122" y="222"/>
                  </a:cxn>
                  <a:cxn ang="0">
                    <a:pos x="124" y="254"/>
                  </a:cxn>
                  <a:cxn ang="0">
                    <a:pos x="124" y="260"/>
                  </a:cxn>
                  <a:cxn ang="0">
                    <a:pos x="90" y="292"/>
                  </a:cxn>
                  <a:cxn ang="0">
                    <a:pos x="92" y="294"/>
                  </a:cxn>
                  <a:cxn ang="0">
                    <a:pos x="88" y="294"/>
                  </a:cxn>
                  <a:cxn ang="0">
                    <a:pos x="80" y="292"/>
                  </a:cxn>
                  <a:cxn ang="0">
                    <a:pos x="72" y="296"/>
                  </a:cxn>
                  <a:cxn ang="0">
                    <a:pos x="54" y="302"/>
                  </a:cxn>
                  <a:cxn ang="0">
                    <a:pos x="48" y="304"/>
                  </a:cxn>
                  <a:cxn ang="0">
                    <a:pos x="38" y="306"/>
                  </a:cxn>
                  <a:cxn ang="0">
                    <a:pos x="24" y="306"/>
                  </a:cxn>
                  <a:cxn ang="0">
                    <a:pos x="20" y="304"/>
                  </a:cxn>
                  <a:cxn ang="0">
                    <a:pos x="12" y="298"/>
                  </a:cxn>
                  <a:cxn ang="0">
                    <a:pos x="6" y="292"/>
                  </a:cxn>
                  <a:cxn ang="0">
                    <a:pos x="4" y="286"/>
                  </a:cxn>
                  <a:cxn ang="0">
                    <a:pos x="4" y="278"/>
                  </a:cxn>
                  <a:cxn ang="0">
                    <a:pos x="4" y="268"/>
                  </a:cxn>
                  <a:cxn ang="0">
                    <a:pos x="4" y="230"/>
                  </a:cxn>
                  <a:cxn ang="0">
                    <a:pos x="6" y="224"/>
                  </a:cxn>
                  <a:cxn ang="0">
                    <a:pos x="12" y="212"/>
                  </a:cxn>
                  <a:cxn ang="0">
                    <a:pos x="42" y="186"/>
                  </a:cxn>
                  <a:cxn ang="0">
                    <a:pos x="50" y="178"/>
                  </a:cxn>
                  <a:cxn ang="0">
                    <a:pos x="56" y="158"/>
                  </a:cxn>
                  <a:cxn ang="0">
                    <a:pos x="48" y="148"/>
                  </a:cxn>
                  <a:cxn ang="0">
                    <a:pos x="50" y="146"/>
                  </a:cxn>
                  <a:cxn ang="0">
                    <a:pos x="48" y="142"/>
                  </a:cxn>
                  <a:cxn ang="0">
                    <a:pos x="38" y="122"/>
                  </a:cxn>
                  <a:cxn ang="0">
                    <a:pos x="34" y="100"/>
                  </a:cxn>
                  <a:cxn ang="0">
                    <a:pos x="36" y="98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6"/>
                  </a:cxn>
                  <a:cxn ang="0">
                    <a:pos x="22" y="68"/>
                  </a:cxn>
                  <a:cxn ang="0">
                    <a:pos x="18" y="62"/>
                  </a:cxn>
                  <a:cxn ang="0">
                    <a:pos x="10" y="52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8" y="16"/>
                  </a:cxn>
                  <a:cxn ang="0">
                    <a:pos x="40" y="24"/>
                  </a:cxn>
                  <a:cxn ang="0">
                    <a:pos x="58" y="22"/>
                  </a:cxn>
                  <a:cxn ang="0">
                    <a:pos x="72" y="14"/>
                  </a:cxn>
                  <a:cxn ang="0">
                    <a:pos x="72" y="12"/>
                  </a:cxn>
                  <a:cxn ang="0">
                    <a:pos x="76" y="6"/>
                  </a:cxn>
                  <a:cxn ang="0">
                    <a:pos x="82" y="2"/>
                  </a:cxn>
                  <a:cxn ang="0">
                    <a:pos x="92" y="2"/>
                  </a:cxn>
                  <a:cxn ang="0">
                    <a:pos x="120" y="20"/>
                  </a:cxn>
                  <a:cxn ang="0">
                    <a:pos x="116" y="26"/>
                  </a:cxn>
                  <a:cxn ang="0">
                    <a:pos x="102" y="46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53"/>
              <p:cNvSpPr>
                <a:spLocks/>
              </p:cNvSpPr>
              <p:nvPr/>
            </p:nvSpPr>
            <p:spPr bwMode="gray">
              <a:xfrm>
                <a:off x="989" y="2266"/>
                <a:ext cx="54" cy="84"/>
              </a:xfrm>
              <a:custGeom>
                <a:avLst/>
                <a:gdLst/>
                <a:ahLst/>
                <a:cxnLst>
                  <a:cxn ang="0">
                    <a:pos x="18" y="8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2" y="74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10" y="46"/>
                  </a:cxn>
                  <a:cxn ang="0">
                    <a:pos x="12" y="44"/>
                  </a:cxn>
                  <a:cxn ang="0">
                    <a:pos x="16" y="40"/>
                  </a:cxn>
                  <a:cxn ang="0">
                    <a:pos x="16" y="36"/>
                  </a:cxn>
                  <a:cxn ang="0">
                    <a:pos x="12" y="30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14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20" y="10"/>
                  </a:cxn>
                  <a:cxn ang="0">
                    <a:pos x="38" y="2"/>
                  </a:cxn>
                  <a:cxn ang="0">
                    <a:pos x="46" y="12"/>
                  </a:cxn>
                  <a:cxn ang="0">
                    <a:pos x="46" y="20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6" y="34"/>
                  </a:cxn>
                  <a:cxn ang="0">
                    <a:pos x="42" y="36"/>
                  </a:cxn>
                  <a:cxn ang="0">
                    <a:pos x="46" y="40"/>
                  </a:cxn>
                  <a:cxn ang="0">
                    <a:pos x="50" y="42"/>
                  </a:cxn>
                  <a:cxn ang="0">
                    <a:pos x="52" y="46"/>
                  </a:cxn>
                  <a:cxn ang="0">
                    <a:pos x="54" y="50"/>
                  </a:cxn>
                  <a:cxn ang="0">
                    <a:pos x="52" y="52"/>
                  </a:cxn>
                  <a:cxn ang="0">
                    <a:pos x="48" y="56"/>
                  </a:cxn>
                  <a:cxn ang="0">
                    <a:pos x="48" y="58"/>
                  </a:cxn>
                  <a:cxn ang="0">
                    <a:pos x="50" y="60"/>
                  </a:cxn>
                  <a:cxn ang="0">
                    <a:pos x="50" y="64"/>
                  </a:cxn>
                  <a:cxn ang="0">
                    <a:pos x="48" y="68"/>
                  </a:cxn>
                  <a:cxn ang="0">
                    <a:pos x="48" y="70"/>
                  </a:cxn>
                  <a:cxn ang="0">
                    <a:pos x="50" y="74"/>
                  </a:cxn>
                  <a:cxn ang="0">
                    <a:pos x="50" y="78"/>
                  </a:cxn>
                  <a:cxn ang="0">
                    <a:pos x="48" y="80"/>
                  </a:cxn>
                  <a:cxn ang="0">
                    <a:pos x="44" y="76"/>
                  </a:cxn>
                  <a:cxn ang="0">
                    <a:pos x="46" y="80"/>
                  </a:cxn>
                  <a:cxn ang="0">
                    <a:pos x="42" y="80"/>
                  </a:cxn>
                  <a:cxn ang="0">
                    <a:pos x="38" y="82"/>
                  </a:cxn>
                  <a:cxn ang="0">
                    <a:pos x="34" y="82"/>
                  </a:cxn>
                  <a:cxn ang="0">
                    <a:pos x="32" y="84"/>
                  </a:cxn>
                  <a:cxn ang="0">
                    <a:pos x="28" y="84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54"/>
              <p:cNvSpPr>
                <a:spLocks/>
              </p:cNvSpPr>
              <p:nvPr/>
            </p:nvSpPr>
            <p:spPr bwMode="gray">
              <a:xfrm>
                <a:off x="1191" y="2508"/>
                <a:ext cx="224" cy="110"/>
              </a:xfrm>
              <a:custGeom>
                <a:avLst/>
                <a:gdLst/>
                <a:ahLst/>
                <a:cxnLst>
                  <a:cxn ang="0">
                    <a:pos x="194" y="34"/>
                  </a:cxn>
                  <a:cxn ang="0">
                    <a:pos x="204" y="40"/>
                  </a:cxn>
                  <a:cxn ang="0">
                    <a:pos x="216" y="58"/>
                  </a:cxn>
                  <a:cxn ang="0">
                    <a:pos x="224" y="80"/>
                  </a:cxn>
                  <a:cxn ang="0">
                    <a:pos x="220" y="82"/>
                  </a:cxn>
                  <a:cxn ang="0">
                    <a:pos x="208" y="80"/>
                  </a:cxn>
                  <a:cxn ang="0">
                    <a:pos x="194" y="82"/>
                  </a:cxn>
                  <a:cxn ang="0">
                    <a:pos x="182" y="88"/>
                  </a:cxn>
                  <a:cxn ang="0">
                    <a:pos x="174" y="92"/>
                  </a:cxn>
                  <a:cxn ang="0">
                    <a:pos x="168" y="92"/>
                  </a:cxn>
                  <a:cxn ang="0">
                    <a:pos x="162" y="98"/>
                  </a:cxn>
                  <a:cxn ang="0">
                    <a:pos x="152" y="102"/>
                  </a:cxn>
                  <a:cxn ang="0">
                    <a:pos x="136" y="102"/>
                  </a:cxn>
                  <a:cxn ang="0">
                    <a:pos x="128" y="98"/>
                  </a:cxn>
                  <a:cxn ang="0">
                    <a:pos x="124" y="102"/>
                  </a:cxn>
                  <a:cxn ang="0">
                    <a:pos x="118" y="110"/>
                  </a:cxn>
                  <a:cxn ang="0">
                    <a:pos x="114" y="110"/>
                  </a:cxn>
                  <a:cxn ang="0">
                    <a:pos x="114" y="106"/>
                  </a:cxn>
                  <a:cxn ang="0">
                    <a:pos x="116" y="104"/>
                  </a:cxn>
                  <a:cxn ang="0">
                    <a:pos x="116" y="100"/>
                  </a:cxn>
                  <a:cxn ang="0">
                    <a:pos x="98" y="104"/>
                  </a:cxn>
                  <a:cxn ang="0">
                    <a:pos x="92" y="106"/>
                  </a:cxn>
                  <a:cxn ang="0">
                    <a:pos x="82" y="108"/>
                  </a:cxn>
                  <a:cxn ang="0">
                    <a:pos x="70" y="104"/>
                  </a:cxn>
                  <a:cxn ang="0">
                    <a:pos x="58" y="104"/>
                  </a:cxn>
                  <a:cxn ang="0">
                    <a:pos x="52" y="110"/>
                  </a:cxn>
                  <a:cxn ang="0">
                    <a:pos x="46" y="110"/>
                  </a:cxn>
                  <a:cxn ang="0">
                    <a:pos x="34" y="106"/>
                  </a:cxn>
                  <a:cxn ang="0">
                    <a:pos x="26" y="102"/>
                  </a:cxn>
                  <a:cxn ang="0">
                    <a:pos x="14" y="94"/>
                  </a:cxn>
                  <a:cxn ang="0">
                    <a:pos x="12" y="86"/>
                  </a:cxn>
                  <a:cxn ang="0">
                    <a:pos x="8" y="7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4" y="50"/>
                  </a:cxn>
                  <a:cxn ang="0">
                    <a:pos x="14" y="44"/>
                  </a:cxn>
                  <a:cxn ang="0">
                    <a:pos x="20" y="46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50" y="40"/>
                  </a:cxn>
                  <a:cxn ang="0">
                    <a:pos x="40" y="36"/>
                  </a:cxn>
                  <a:cxn ang="0">
                    <a:pos x="38" y="32"/>
                  </a:cxn>
                  <a:cxn ang="0">
                    <a:pos x="42" y="20"/>
                  </a:cxn>
                  <a:cxn ang="0">
                    <a:pos x="52" y="16"/>
                  </a:cxn>
                  <a:cxn ang="0">
                    <a:pos x="62" y="16"/>
                  </a:cxn>
                  <a:cxn ang="0">
                    <a:pos x="72" y="14"/>
                  </a:cxn>
                  <a:cxn ang="0">
                    <a:pos x="86" y="4"/>
                  </a:cxn>
                  <a:cxn ang="0">
                    <a:pos x="88" y="2"/>
                  </a:cxn>
                  <a:cxn ang="0">
                    <a:pos x="98" y="0"/>
                  </a:cxn>
                  <a:cxn ang="0">
                    <a:pos x="112" y="4"/>
                  </a:cxn>
                  <a:cxn ang="0">
                    <a:pos x="122" y="12"/>
                  </a:cxn>
                  <a:cxn ang="0">
                    <a:pos x="132" y="14"/>
                  </a:cxn>
                  <a:cxn ang="0">
                    <a:pos x="140" y="12"/>
                  </a:cxn>
                  <a:cxn ang="0">
                    <a:pos x="152" y="12"/>
                  </a:cxn>
                  <a:cxn ang="0">
                    <a:pos x="158" y="16"/>
                  </a:cxn>
                  <a:cxn ang="0">
                    <a:pos x="170" y="24"/>
                  </a:cxn>
                  <a:cxn ang="0">
                    <a:pos x="182" y="28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55"/>
              <p:cNvSpPr>
                <a:spLocks/>
              </p:cNvSpPr>
              <p:nvPr/>
            </p:nvSpPr>
            <p:spPr bwMode="gray">
              <a:xfrm>
                <a:off x="1119" y="2438"/>
                <a:ext cx="110" cy="90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30" y="60"/>
                  </a:cxn>
                  <a:cxn ang="0">
                    <a:pos x="32" y="58"/>
                  </a:cxn>
                  <a:cxn ang="0">
                    <a:pos x="32" y="54"/>
                  </a:cxn>
                  <a:cxn ang="0">
                    <a:pos x="30" y="50"/>
                  </a:cxn>
                  <a:cxn ang="0">
                    <a:pos x="26" y="44"/>
                  </a:cxn>
                  <a:cxn ang="0">
                    <a:pos x="22" y="36"/>
                  </a:cxn>
                  <a:cxn ang="0">
                    <a:pos x="18" y="24"/>
                  </a:cxn>
                  <a:cxn ang="0">
                    <a:pos x="14" y="22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8" y="4"/>
                  </a:cxn>
                  <a:cxn ang="0">
                    <a:pos x="24" y="10"/>
                  </a:cxn>
                  <a:cxn ang="0">
                    <a:pos x="32" y="16"/>
                  </a:cxn>
                  <a:cxn ang="0">
                    <a:pos x="44" y="18"/>
                  </a:cxn>
                  <a:cxn ang="0">
                    <a:pos x="58" y="12"/>
                  </a:cxn>
                  <a:cxn ang="0">
                    <a:pos x="84" y="18"/>
                  </a:cxn>
                  <a:cxn ang="0">
                    <a:pos x="100" y="24"/>
                  </a:cxn>
                  <a:cxn ang="0">
                    <a:pos x="104" y="26"/>
                  </a:cxn>
                  <a:cxn ang="0">
                    <a:pos x="110" y="30"/>
                  </a:cxn>
                  <a:cxn ang="0">
                    <a:pos x="110" y="34"/>
                  </a:cxn>
                  <a:cxn ang="0">
                    <a:pos x="108" y="42"/>
                  </a:cxn>
                  <a:cxn ang="0">
                    <a:pos x="106" y="46"/>
                  </a:cxn>
                  <a:cxn ang="0">
                    <a:pos x="104" y="52"/>
                  </a:cxn>
                  <a:cxn ang="0">
                    <a:pos x="100" y="56"/>
                  </a:cxn>
                  <a:cxn ang="0">
                    <a:pos x="98" y="58"/>
                  </a:cxn>
                  <a:cxn ang="0">
                    <a:pos x="94" y="66"/>
                  </a:cxn>
                  <a:cxn ang="0">
                    <a:pos x="94" y="68"/>
                  </a:cxn>
                  <a:cxn ang="0">
                    <a:pos x="90" y="70"/>
                  </a:cxn>
                  <a:cxn ang="0">
                    <a:pos x="82" y="72"/>
                  </a:cxn>
                  <a:cxn ang="0">
                    <a:pos x="74" y="82"/>
                  </a:cxn>
                  <a:cxn ang="0">
                    <a:pos x="70" y="88"/>
                  </a:cxn>
                  <a:cxn ang="0">
                    <a:pos x="62" y="88"/>
                  </a:cxn>
                  <a:cxn ang="0">
                    <a:pos x="56" y="88"/>
                  </a:cxn>
                  <a:cxn ang="0">
                    <a:pos x="36" y="90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56"/>
              <p:cNvSpPr>
                <a:spLocks/>
              </p:cNvSpPr>
              <p:nvPr/>
            </p:nvSpPr>
            <p:spPr bwMode="gray">
              <a:xfrm>
                <a:off x="1107" y="2524"/>
                <a:ext cx="84" cy="84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4"/>
                  </a:cxn>
                  <a:cxn ang="0">
                    <a:pos x="68" y="2"/>
                  </a:cxn>
                  <a:cxn ang="0">
                    <a:pos x="66" y="0"/>
                  </a:cxn>
                  <a:cxn ang="0">
                    <a:pos x="48" y="4"/>
                  </a:cxn>
                  <a:cxn ang="0">
                    <a:pos x="34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8" y="22"/>
                  </a:cxn>
                  <a:cxn ang="0">
                    <a:pos x="6" y="26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6"/>
                  </a:cxn>
                  <a:cxn ang="0">
                    <a:pos x="18" y="66"/>
                  </a:cxn>
                  <a:cxn ang="0">
                    <a:pos x="26" y="76"/>
                  </a:cxn>
                  <a:cxn ang="0">
                    <a:pos x="30" y="84"/>
                  </a:cxn>
                  <a:cxn ang="0">
                    <a:pos x="42" y="84"/>
                  </a:cxn>
                  <a:cxn ang="0">
                    <a:pos x="44" y="66"/>
                  </a:cxn>
                  <a:cxn ang="0">
                    <a:pos x="46" y="66"/>
                  </a:cxn>
                  <a:cxn ang="0">
                    <a:pos x="48" y="64"/>
                  </a:cxn>
                  <a:cxn ang="0">
                    <a:pos x="50" y="62"/>
                  </a:cxn>
                  <a:cxn ang="0">
                    <a:pos x="54" y="56"/>
                  </a:cxn>
                  <a:cxn ang="0">
                    <a:pos x="60" y="48"/>
                  </a:cxn>
                  <a:cxn ang="0">
                    <a:pos x="58" y="48"/>
                  </a:cxn>
                  <a:cxn ang="0">
                    <a:pos x="58" y="46"/>
                  </a:cxn>
                  <a:cxn ang="0">
                    <a:pos x="58" y="42"/>
                  </a:cxn>
                  <a:cxn ang="0">
                    <a:pos x="58" y="38"/>
                  </a:cxn>
                  <a:cxn ang="0">
                    <a:pos x="60" y="32"/>
                  </a:cxn>
                  <a:cxn ang="0">
                    <a:pos x="64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20"/>
                  </a:cxn>
                  <a:cxn ang="0">
                    <a:pos x="70" y="18"/>
                  </a:cxn>
                  <a:cxn ang="0">
                    <a:pos x="74" y="16"/>
                  </a:cxn>
                  <a:cxn ang="0">
                    <a:pos x="78" y="16"/>
                  </a:cxn>
                  <a:cxn ang="0">
                    <a:pos x="84" y="18"/>
                  </a:cxn>
                  <a:cxn ang="0">
                    <a:pos x="84" y="2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57"/>
              <p:cNvSpPr>
                <a:spLocks/>
              </p:cNvSpPr>
              <p:nvPr/>
            </p:nvSpPr>
            <p:spPr bwMode="gray">
              <a:xfrm>
                <a:off x="1099" y="2496"/>
                <a:ext cx="28" cy="6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2" y="40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0" y="44"/>
                  </a:cxn>
                  <a:cxn ang="0">
                    <a:pos x="8" y="48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8" y="58"/>
                  </a:cxn>
                  <a:cxn ang="0">
                    <a:pos x="8" y="60"/>
                  </a:cxn>
                  <a:cxn ang="0">
                    <a:pos x="8" y="64"/>
                  </a:cxn>
                  <a:cxn ang="0">
                    <a:pos x="8" y="62"/>
                  </a:cxn>
                  <a:cxn ang="0">
                    <a:pos x="8" y="60"/>
                  </a:cxn>
                  <a:cxn ang="0">
                    <a:pos x="10" y="58"/>
                  </a:cxn>
                  <a:cxn ang="0">
                    <a:pos x="14" y="54"/>
                  </a:cxn>
                  <a:cxn ang="0">
                    <a:pos x="18" y="50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4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20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58"/>
              <p:cNvSpPr>
                <a:spLocks/>
              </p:cNvSpPr>
              <p:nvPr/>
            </p:nvSpPr>
            <p:spPr bwMode="gray">
              <a:xfrm>
                <a:off x="1013" y="2418"/>
                <a:ext cx="142" cy="11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0" y="40"/>
                  </a:cxn>
                  <a:cxn ang="0">
                    <a:pos x="18" y="38"/>
                  </a:cxn>
                  <a:cxn ang="0">
                    <a:pos x="20" y="36"/>
                  </a:cxn>
                  <a:cxn ang="0">
                    <a:pos x="14" y="34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20" y="16"/>
                  </a:cxn>
                  <a:cxn ang="0">
                    <a:pos x="32" y="12"/>
                  </a:cxn>
                  <a:cxn ang="0">
                    <a:pos x="54" y="6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8" y="24"/>
                  </a:cxn>
                  <a:cxn ang="0">
                    <a:pos x="86" y="24"/>
                  </a:cxn>
                  <a:cxn ang="0">
                    <a:pos x="92" y="22"/>
                  </a:cxn>
                  <a:cxn ang="0">
                    <a:pos x="102" y="18"/>
                  </a:cxn>
                  <a:cxn ang="0">
                    <a:pos x="108" y="20"/>
                  </a:cxn>
                  <a:cxn ang="0">
                    <a:pos x="110" y="26"/>
                  </a:cxn>
                  <a:cxn ang="0">
                    <a:pos x="110" y="32"/>
                  </a:cxn>
                  <a:cxn ang="0">
                    <a:pos x="120" y="42"/>
                  </a:cxn>
                  <a:cxn ang="0">
                    <a:pos x="124" y="44"/>
                  </a:cxn>
                  <a:cxn ang="0">
                    <a:pos x="128" y="56"/>
                  </a:cxn>
                  <a:cxn ang="0">
                    <a:pos x="132" y="64"/>
                  </a:cxn>
                  <a:cxn ang="0">
                    <a:pos x="136" y="70"/>
                  </a:cxn>
                  <a:cxn ang="0">
                    <a:pos x="138" y="74"/>
                  </a:cxn>
                  <a:cxn ang="0">
                    <a:pos x="138" y="78"/>
                  </a:cxn>
                  <a:cxn ang="0">
                    <a:pos x="136" y="80"/>
                  </a:cxn>
                  <a:cxn ang="0">
                    <a:pos x="134" y="94"/>
                  </a:cxn>
                  <a:cxn ang="0">
                    <a:pos x="128" y="112"/>
                  </a:cxn>
                  <a:cxn ang="0">
                    <a:pos x="112" y="110"/>
                  </a:cxn>
                  <a:cxn ang="0">
                    <a:pos x="112" y="104"/>
                  </a:cxn>
                  <a:cxn ang="0">
                    <a:pos x="112" y="102"/>
                  </a:cxn>
                  <a:cxn ang="0">
                    <a:pos x="110" y="92"/>
                  </a:cxn>
                  <a:cxn ang="0">
                    <a:pos x="108" y="86"/>
                  </a:cxn>
                  <a:cxn ang="0">
                    <a:pos x="106" y="82"/>
                  </a:cxn>
                  <a:cxn ang="0">
                    <a:pos x="98" y="78"/>
                  </a:cxn>
                  <a:cxn ang="0">
                    <a:pos x="94" y="80"/>
                  </a:cxn>
                  <a:cxn ang="0">
                    <a:pos x="92" y="80"/>
                  </a:cxn>
                  <a:cxn ang="0">
                    <a:pos x="64" y="76"/>
                  </a:cxn>
                  <a:cxn ang="0">
                    <a:pos x="58" y="74"/>
                  </a:cxn>
                  <a:cxn ang="0">
                    <a:pos x="52" y="70"/>
                  </a:cxn>
                  <a:cxn ang="0">
                    <a:pos x="46" y="60"/>
                  </a:cxn>
                  <a:cxn ang="0">
                    <a:pos x="38" y="60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59"/>
              <p:cNvSpPr>
                <a:spLocks/>
              </p:cNvSpPr>
              <p:nvPr/>
            </p:nvSpPr>
            <p:spPr bwMode="gray">
              <a:xfrm>
                <a:off x="1073" y="2384"/>
                <a:ext cx="76" cy="58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34" y="20"/>
                  </a:cxn>
                  <a:cxn ang="0">
                    <a:pos x="28" y="22"/>
                  </a:cxn>
                  <a:cxn ang="0">
                    <a:pos x="26" y="22"/>
                  </a:cxn>
                  <a:cxn ang="0">
                    <a:pos x="12" y="22"/>
                  </a:cxn>
                  <a:cxn ang="0">
                    <a:pos x="10" y="20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26" y="58"/>
                  </a:cxn>
                  <a:cxn ang="0">
                    <a:pos x="32" y="56"/>
                  </a:cxn>
                  <a:cxn ang="0">
                    <a:pos x="38" y="54"/>
                  </a:cxn>
                  <a:cxn ang="0">
                    <a:pos x="46" y="52"/>
                  </a:cxn>
                  <a:cxn ang="0">
                    <a:pos x="52" y="54"/>
                  </a:cxn>
                  <a:cxn ang="0">
                    <a:pos x="56" y="54"/>
                  </a:cxn>
                  <a:cxn ang="0">
                    <a:pos x="58" y="52"/>
                  </a:cxn>
                  <a:cxn ang="0">
                    <a:pos x="62" y="48"/>
                  </a:cxn>
                  <a:cxn ang="0">
                    <a:pos x="68" y="42"/>
                  </a:cxn>
                  <a:cxn ang="0">
                    <a:pos x="72" y="30"/>
                  </a:cxn>
                  <a:cxn ang="0">
                    <a:pos x="72" y="24"/>
                  </a:cxn>
                  <a:cxn ang="0">
                    <a:pos x="74" y="16"/>
                  </a:cxn>
                  <a:cxn ang="0">
                    <a:pos x="76" y="1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54" y="4"/>
                  </a:cxn>
                  <a:cxn ang="0">
                    <a:pos x="46" y="8"/>
                  </a:cxn>
                  <a:cxn ang="0">
                    <a:pos x="46" y="12"/>
                  </a:cxn>
                  <a:cxn ang="0">
                    <a:pos x="44" y="16"/>
                  </a:cxn>
                  <a:cxn ang="0">
                    <a:pos x="42" y="18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60"/>
              <p:cNvSpPr>
                <a:spLocks/>
              </p:cNvSpPr>
              <p:nvPr/>
            </p:nvSpPr>
            <p:spPr bwMode="gray">
              <a:xfrm>
                <a:off x="1015" y="2342"/>
                <a:ext cx="138" cy="66"/>
              </a:xfrm>
              <a:custGeom>
                <a:avLst/>
                <a:gdLst/>
                <a:ahLst/>
                <a:cxnLst>
                  <a:cxn ang="0">
                    <a:pos x="134" y="22"/>
                  </a:cxn>
                  <a:cxn ang="0">
                    <a:pos x="130" y="18"/>
                  </a:cxn>
                  <a:cxn ang="0">
                    <a:pos x="126" y="16"/>
                  </a:cxn>
                  <a:cxn ang="0">
                    <a:pos x="118" y="12"/>
                  </a:cxn>
                  <a:cxn ang="0">
                    <a:pos x="110" y="14"/>
                  </a:cxn>
                  <a:cxn ang="0">
                    <a:pos x="106" y="18"/>
                  </a:cxn>
                  <a:cxn ang="0">
                    <a:pos x="104" y="20"/>
                  </a:cxn>
                  <a:cxn ang="0">
                    <a:pos x="104" y="24"/>
                  </a:cxn>
                  <a:cxn ang="0">
                    <a:pos x="100" y="22"/>
                  </a:cxn>
                  <a:cxn ang="0">
                    <a:pos x="94" y="24"/>
                  </a:cxn>
                  <a:cxn ang="0">
                    <a:pos x="90" y="24"/>
                  </a:cxn>
                  <a:cxn ang="0">
                    <a:pos x="84" y="22"/>
                  </a:cxn>
                  <a:cxn ang="0">
                    <a:pos x="76" y="20"/>
                  </a:cxn>
                  <a:cxn ang="0">
                    <a:pos x="60" y="14"/>
                  </a:cxn>
                  <a:cxn ang="0">
                    <a:pos x="46" y="8"/>
                  </a:cxn>
                  <a:cxn ang="0">
                    <a:pos x="36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8" y="20"/>
                  </a:cxn>
                  <a:cxn ang="0">
                    <a:pos x="16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30" y="46"/>
                  </a:cxn>
                  <a:cxn ang="0">
                    <a:pos x="34" y="42"/>
                  </a:cxn>
                  <a:cxn ang="0">
                    <a:pos x="42" y="44"/>
                  </a:cxn>
                  <a:cxn ang="0">
                    <a:pos x="42" y="46"/>
                  </a:cxn>
                  <a:cxn ang="0">
                    <a:pos x="44" y="48"/>
                  </a:cxn>
                  <a:cxn ang="0">
                    <a:pos x="52" y="50"/>
                  </a:cxn>
                  <a:cxn ang="0">
                    <a:pos x="60" y="52"/>
                  </a:cxn>
                  <a:cxn ang="0">
                    <a:pos x="62" y="58"/>
                  </a:cxn>
                  <a:cxn ang="0">
                    <a:pos x="68" y="64"/>
                  </a:cxn>
                  <a:cxn ang="0">
                    <a:pos x="72" y="64"/>
                  </a:cxn>
                  <a:cxn ang="0">
                    <a:pos x="78" y="66"/>
                  </a:cxn>
                  <a:cxn ang="0">
                    <a:pos x="86" y="64"/>
                  </a:cxn>
                  <a:cxn ang="0">
                    <a:pos x="90" y="62"/>
                  </a:cxn>
                  <a:cxn ang="0">
                    <a:pos x="98" y="60"/>
                  </a:cxn>
                  <a:cxn ang="0">
                    <a:pos x="102" y="58"/>
                  </a:cxn>
                  <a:cxn ang="0">
                    <a:pos x="104" y="54"/>
                  </a:cxn>
                  <a:cxn ang="0">
                    <a:pos x="104" y="50"/>
                  </a:cxn>
                  <a:cxn ang="0">
                    <a:pos x="108" y="48"/>
                  </a:cxn>
                  <a:cxn ang="0">
                    <a:pos x="112" y="44"/>
                  </a:cxn>
                  <a:cxn ang="0">
                    <a:pos x="118" y="46"/>
                  </a:cxn>
                  <a:cxn ang="0">
                    <a:pos x="126" y="44"/>
                  </a:cxn>
                  <a:cxn ang="0">
                    <a:pos x="130" y="40"/>
                  </a:cxn>
                  <a:cxn ang="0">
                    <a:pos x="136" y="38"/>
                  </a:cxn>
                  <a:cxn ang="0">
                    <a:pos x="138" y="38"/>
                  </a:cxn>
                  <a:cxn ang="0">
                    <a:pos x="136" y="36"/>
                  </a:cxn>
                  <a:cxn ang="0">
                    <a:pos x="136" y="30"/>
                  </a:cxn>
                  <a:cxn ang="0">
                    <a:pos x="138" y="24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61"/>
              <p:cNvSpPr>
                <a:spLocks/>
              </p:cNvSpPr>
              <p:nvPr/>
            </p:nvSpPr>
            <p:spPr bwMode="gray">
              <a:xfrm>
                <a:off x="1031" y="2246"/>
                <a:ext cx="152" cy="122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80" y="10"/>
                  </a:cxn>
                  <a:cxn ang="0">
                    <a:pos x="60" y="18"/>
                  </a:cxn>
                  <a:cxn ang="0">
                    <a:pos x="52" y="18"/>
                  </a:cxn>
                  <a:cxn ang="0">
                    <a:pos x="46" y="16"/>
                  </a:cxn>
                  <a:cxn ang="0">
                    <a:pos x="36" y="22"/>
                  </a:cxn>
                  <a:cxn ang="0">
                    <a:pos x="30" y="28"/>
                  </a:cxn>
                  <a:cxn ang="0">
                    <a:pos x="4" y="36"/>
                  </a:cxn>
                  <a:cxn ang="0">
                    <a:pos x="4" y="48"/>
                  </a:cxn>
                  <a:cxn ang="0">
                    <a:pos x="4" y="52"/>
                  </a:cxn>
                  <a:cxn ang="0">
                    <a:pos x="0" y="56"/>
                  </a:cxn>
                  <a:cxn ang="0">
                    <a:pos x="6" y="62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6" y="76"/>
                  </a:cxn>
                  <a:cxn ang="0">
                    <a:pos x="6" y="78"/>
                  </a:cxn>
                  <a:cxn ang="0">
                    <a:pos x="8" y="84"/>
                  </a:cxn>
                  <a:cxn ang="0">
                    <a:pos x="8" y="90"/>
                  </a:cxn>
                  <a:cxn ang="0">
                    <a:pos x="8" y="94"/>
                  </a:cxn>
                  <a:cxn ang="0">
                    <a:pos x="6" y="100"/>
                  </a:cxn>
                  <a:cxn ang="0">
                    <a:pos x="8" y="100"/>
                  </a:cxn>
                  <a:cxn ang="0">
                    <a:pos x="12" y="102"/>
                  </a:cxn>
                  <a:cxn ang="0">
                    <a:pos x="12" y="98"/>
                  </a:cxn>
                  <a:cxn ang="0">
                    <a:pos x="18" y="96"/>
                  </a:cxn>
                  <a:cxn ang="0">
                    <a:pos x="30" y="104"/>
                  </a:cxn>
                  <a:cxn ang="0">
                    <a:pos x="52" y="110"/>
                  </a:cxn>
                  <a:cxn ang="0">
                    <a:pos x="68" y="118"/>
                  </a:cxn>
                  <a:cxn ang="0">
                    <a:pos x="76" y="120"/>
                  </a:cxn>
                  <a:cxn ang="0">
                    <a:pos x="84" y="118"/>
                  </a:cxn>
                  <a:cxn ang="0">
                    <a:pos x="88" y="118"/>
                  </a:cxn>
                  <a:cxn ang="0">
                    <a:pos x="90" y="114"/>
                  </a:cxn>
                  <a:cxn ang="0">
                    <a:pos x="98" y="110"/>
                  </a:cxn>
                  <a:cxn ang="0">
                    <a:pos x="110" y="112"/>
                  </a:cxn>
                  <a:cxn ang="0">
                    <a:pos x="116" y="116"/>
                  </a:cxn>
                  <a:cxn ang="0">
                    <a:pos x="124" y="120"/>
                  </a:cxn>
                  <a:cxn ang="0">
                    <a:pos x="128" y="118"/>
                  </a:cxn>
                  <a:cxn ang="0">
                    <a:pos x="150" y="104"/>
                  </a:cxn>
                  <a:cxn ang="0">
                    <a:pos x="152" y="100"/>
                  </a:cxn>
                  <a:cxn ang="0">
                    <a:pos x="146" y="86"/>
                  </a:cxn>
                  <a:cxn ang="0">
                    <a:pos x="142" y="78"/>
                  </a:cxn>
                  <a:cxn ang="0">
                    <a:pos x="132" y="64"/>
                  </a:cxn>
                  <a:cxn ang="0">
                    <a:pos x="126" y="58"/>
                  </a:cxn>
                  <a:cxn ang="0">
                    <a:pos x="132" y="5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18"/>
                  </a:cxn>
                  <a:cxn ang="0">
                    <a:pos x="116" y="12"/>
                  </a:cxn>
                  <a:cxn ang="0">
                    <a:pos x="112" y="6"/>
                  </a:cxn>
                  <a:cxn ang="0">
                    <a:pos x="104" y="8"/>
                  </a:cxn>
                  <a:cxn ang="0">
                    <a:pos x="94" y="8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62"/>
              <p:cNvSpPr>
                <a:spLocks/>
              </p:cNvSpPr>
              <p:nvPr/>
            </p:nvSpPr>
            <p:spPr bwMode="gray">
              <a:xfrm>
                <a:off x="1129" y="2384"/>
                <a:ext cx="102" cy="8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6" y="2"/>
                  </a:cxn>
                  <a:cxn ang="0">
                    <a:pos x="38" y="2"/>
                  </a:cxn>
                  <a:cxn ang="0">
                    <a:pos x="48" y="4"/>
                  </a:cxn>
                  <a:cxn ang="0">
                    <a:pos x="52" y="6"/>
                  </a:cxn>
                  <a:cxn ang="0">
                    <a:pos x="60" y="6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76" y="2"/>
                  </a:cxn>
                  <a:cxn ang="0">
                    <a:pos x="84" y="6"/>
                  </a:cxn>
                  <a:cxn ang="0">
                    <a:pos x="92" y="14"/>
                  </a:cxn>
                  <a:cxn ang="0">
                    <a:pos x="94" y="20"/>
                  </a:cxn>
                  <a:cxn ang="0">
                    <a:pos x="96" y="30"/>
                  </a:cxn>
                  <a:cxn ang="0">
                    <a:pos x="98" y="40"/>
                  </a:cxn>
                  <a:cxn ang="0">
                    <a:pos x="96" y="54"/>
                  </a:cxn>
                  <a:cxn ang="0">
                    <a:pos x="98" y="60"/>
                  </a:cxn>
                  <a:cxn ang="0">
                    <a:pos x="102" y="64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100" y="74"/>
                  </a:cxn>
                  <a:cxn ang="0">
                    <a:pos x="100" y="82"/>
                  </a:cxn>
                  <a:cxn ang="0">
                    <a:pos x="100" y="84"/>
                  </a:cxn>
                  <a:cxn ang="0">
                    <a:pos x="94" y="80"/>
                  </a:cxn>
                  <a:cxn ang="0">
                    <a:pos x="88" y="76"/>
                  </a:cxn>
                  <a:cxn ang="0">
                    <a:pos x="74" y="72"/>
                  </a:cxn>
                  <a:cxn ang="0">
                    <a:pos x="72" y="70"/>
                  </a:cxn>
                  <a:cxn ang="0">
                    <a:pos x="64" y="66"/>
                  </a:cxn>
                  <a:cxn ang="0">
                    <a:pos x="60" y="66"/>
                  </a:cxn>
                  <a:cxn ang="0">
                    <a:pos x="48" y="66"/>
                  </a:cxn>
                  <a:cxn ang="0">
                    <a:pos x="34" y="72"/>
                  </a:cxn>
                  <a:cxn ang="0">
                    <a:pos x="32" y="72"/>
                  </a:cxn>
                  <a:cxn ang="0">
                    <a:pos x="26" y="72"/>
                  </a:cxn>
                  <a:cxn ang="0">
                    <a:pos x="16" y="64"/>
                  </a:cxn>
                  <a:cxn ang="0">
                    <a:pos x="8" y="58"/>
                  </a:cxn>
                  <a:cxn ang="0">
                    <a:pos x="0" y="54"/>
                  </a:cxn>
                  <a:cxn ang="0">
                    <a:pos x="4" y="52"/>
                  </a:cxn>
                  <a:cxn ang="0">
                    <a:pos x="10" y="44"/>
                  </a:cxn>
                  <a:cxn ang="0">
                    <a:pos x="16" y="36"/>
                  </a:cxn>
                  <a:cxn ang="0">
                    <a:pos x="16" y="32"/>
                  </a:cxn>
                  <a:cxn ang="0">
                    <a:pos x="18" y="20"/>
                  </a:cxn>
                  <a:cxn ang="0">
                    <a:pos x="18" y="12"/>
                  </a:cxn>
                  <a:cxn ang="0">
                    <a:pos x="20" y="6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63"/>
              <p:cNvSpPr>
                <a:spLocks/>
              </p:cNvSpPr>
              <p:nvPr/>
            </p:nvSpPr>
            <p:spPr bwMode="gray">
              <a:xfrm>
                <a:off x="1189" y="2506"/>
                <a:ext cx="42" cy="4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6" y="14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0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0" y="34"/>
                  </a:cxn>
                  <a:cxn ang="0">
                    <a:pos x="18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8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  <a:cxn ang="0">
                    <a:pos x="2" y="3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64"/>
              <p:cNvSpPr>
                <a:spLocks/>
              </p:cNvSpPr>
              <p:nvPr/>
            </p:nvSpPr>
            <p:spPr bwMode="gray">
              <a:xfrm>
                <a:off x="1295" y="2684"/>
                <a:ext cx="270" cy="232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6" y="40"/>
                  </a:cxn>
                  <a:cxn ang="0">
                    <a:pos x="0" y="40"/>
                  </a:cxn>
                  <a:cxn ang="0">
                    <a:pos x="6" y="56"/>
                  </a:cxn>
                  <a:cxn ang="0">
                    <a:pos x="8" y="60"/>
                  </a:cxn>
                  <a:cxn ang="0">
                    <a:pos x="12" y="68"/>
                  </a:cxn>
                  <a:cxn ang="0">
                    <a:pos x="18" y="78"/>
                  </a:cxn>
                  <a:cxn ang="0">
                    <a:pos x="26" y="90"/>
                  </a:cxn>
                  <a:cxn ang="0">
                    <a:pos x="38" y="110"/>
                  </a:cxn>
                  <a:cxn ang="0">
                    <a:pos x="42" y="118"/>
                  </a:cxn>
                  <a:cxn ang="0">
                    <a:pos x="52" y="140"/>
                  </a:cxn>
                  <a:cxn ang="0">
                    <a:pos x="68" y="170"/>
                  </a:cxn>
                  <a:cxn ang="0">
                    <a:pos x="80" y="188"/>
                  </a:cxn>
                  <a:cxn ang="0">
                    <a:pos x="92" y="212"/>
                  </a:cxn>
                  <a:cxn ang="0">
                    <a:pos x="96" y="212"/>
                  </a:cxn>
                  <a:cxn ang="0">
                    <a:pos x="100" y="210"/>
                  </a:cxn>
                  <a:cxn ang="0">
                    <a:pos x="104" y="206"/>
                  </a:cxn>
                  <a:cxn ang="0">
                    <a:pos x="104" y="202"/>
                  </a:cxn>
                  <a:cxn ang="0">
                    <a:pos x="106" y="204"/>
                  </a:cxn>
                  <a:cxn ang="0">
                    <a:pos x="110" y="204"/>
                  </a:cxn>
                  <a:cxn ang="0">
                    <a:pos x="136" y="232"/>
                  </a:cxn>
                  <a:cxn ang="0">
                    <a:pos x="140" y="228"/>
                  </a:cxn>
                  <a:cxn ang="0">
                    <a:pos x="146" y="220"/>
                  </a:cxn>
                  <a:cxn ang="0">
                    <a:pos x="152" y="212"/>
                  </a:cxn>
                  <a:cxn ang="0">
                    <a:pos x="158" y="204"/>
                  </a:cxn>
                  <a:cxn ang="0">
                    <a:pos x="166" y="200"/>
                  </a:cxn>
                  <a:cxn ang="0">
                    <a:pos x="194" y="188"/>
                  </a:cxn>
                  <a:cxn ang="0">
                    <a:pos x="220" y="184"/>
                  </a:cxn>
                  <a:cxn ang="0">
                    <a:pos x="224" y="182"/>
                  </a:cxn>
                  <a:cxn ang="0">
                    <a:pos x="248" y="170"/>
                  </a:cxn>
                  <a:cxn ang="0">
                    <a:pos x="268" y="148"/>
                  </a:cxn>
                  <a:cxn ang="0">
                    <a:pos x="268" y="132"/>
                  </a:cxn>
                  <a:cxn ang="0">
                    <a:pos x="268" y="126"/>
                  </a:cxn>
                  <a:cxn ang="0">
                    <a:pos x="270" y="122"/>
                  </a:cxn>
                  <a:cxn ang="0">
                    <a:pos x="234" y="124"/>
                  </a:cxn>
                  <a:cxn ang="0">
                    <a:pos x="232" y="122"/>
                  </a:cxn>
                  <a:cxn ang="0">
                    <a:pos x="228" y="120"/>
                  </a:cxn>
                  <a:cxn ang="0">
                    <a:pos x="228" y="116"/>
                  </a:cxn>
                  <a:cxn ang="0">
                    <a:pos x="220" y="108"/>
                  </a:cxn>
                  <a:cxn ang="0">
                    <a:pos x="216" y="110"/>
                  </a:cxn>
                  <a:cxn ang="0">
                    <a:pos x="210" y="110"/>
                  </a:cxn>
                  <a:cxn ang="0">
                    <a:pos x="206" y="106"/>
                  </a:cxn>
                  <a:cxn ang="0">
                    <a:pos x="202" y="98"/>
                  </a:cxn>
                  <a:cxn ang="0">
                    <a:pos x="196" y="88"/>
                  </a:cxn>
                  <a:cxn ang="0">
                    <a:pos x="192" y="80"/>
                  </a:cxn>
                  <a:cxn ang="0">
                    <a:pos x="172" y="54"/>
                  </a:cxn>
                  <a:cxn ang="0">
                    <a:pos x="154" y="52"/>
                  </a:cxn>
                  <a:cxn ang="0">
                    <a:pos x="150" y="48"/>
                  </a:cxn>
                  <a:cxn ang="0">
                    <a:pos x="144" y="46"/>
                  </a:cxn>
                  <a:cxn ang="0">
                    <a:pos x="138" y="40"/>
                  </a:cxn>
                  <a:cxn ang="0">
                    <a:pos x="130" y="34"/>
                  </a:cxn>
                  <a:cxn ang="0">
                    <a:pos x="120" y="28"/>
                  </a:cxn>
                  <a:cxn ang="0">
                    <a:pos x="102" y="16"/>
                  </a:cxn>
                  <a:cxn ang="0">
                    <a:pos x="68" y="4"/>
                  </a:cxn>
                  <a:cxn ang="0">
                    <a:pos x="62" y="0"/>
                  </a:cxn>
                  <a:cxn ang="0">
                    <a:pos x="58" y="2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65"/>
              <p:cNvSpPr>
                <a:spLocks/>
              </p:cNvSpPr>
              <p:nvPr/>
            </p:nvSpPr>
            <p:spPr bwMode="gray">
              <a:xfrm>
                <a:off x="1389" y="2886"/>
                <a:ext cx="42" cy="66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6" y="64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10" y="60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2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6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3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4" y="48"/>
                  </a:cxn>
                  <a:cxn ang="0">
                    <a:pos x="34" y="50"/>
                  </a:cxn>
                  <a:cxn ang="0">
                    <a:pos x="32" y="52"/>
                  </a:cxn>
                  <a:cxn ang="0">
                    <a:pos x="30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0" y="60"/>
                  </a:cxn>
                  <a:cxn ang="0">
                    <a:pos x="28" y="62"/>
                  </a:cxn>
                  <a:cxn ang="0">
                    <a:pos x="28" y="62"/>
                  </a:cxn>
                  <a:cxn ang="0">
                    <a:pos x="26" y="6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2" y="64"/>
                  </a:cxn>
                  <a:cxn ang="0">
                    <a:pos x="20" y="66"/>
                  </a:cxn>
                  <a:cxn ang="0">
                    <a:pos x="20" y="66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66"/>
              <p:cNvSpPr>
                <a:spLocks/>
              </p:cNvSpPr>
              <p:nvPr/>
            </p:nvSpPr>
            <p:spPr bwMode="gray">
              <a:xfrm>
                <a:off x="1409" y="2868"/>
                <a:ext cx="118" cy="86"/>
              </a:xfrm>
              <a:custGeom>
                <a:avLst/>
                <a:gdLst/>
                <a:ahLst/>
                <a:cxnLst>
                  <a:cxn ang="0">
                    <a:pos x="118" y="28"/>
                  </a:cxn>
                  <a:cxn ang="0">
                    <a:pos x="102" y="32"/>
                  </a:cxn>
                  <a:cxn ang="0">
                    <a:pos x="94" y="38"/>
                  </a:cxn>
                  <a:cxn ang="0">
                    <a:pos x="86" y="46"/>
                  </a:cxn>
                  <a:cxn ang="0">
                    <a:pos x="80" y="54"/>
                  </a:cxn>
                  <a:cxn ang="0">
                    <a:pos x="74" y="58"/>
                  </a:cxn>
                  <a:cxn ang="0">
                    <a:pos x="68" y="60"/>
                  </a:cxn>
                  <a:cxn ang="0">
                    <a:pos x="62" y="62"/>
                  </a:cxn>
                  <a:cxn ang="0">
                    <a:pos x="58" y="64"/>
                  </a:cxn>
                  <a:cxn ang="0">
                    <a:pos x="54" y="64"/>
                  </a:cxn>
                  <a:cxn ang="0">
                    <a:pos x="52" y="64"/>
                  </a:cxn>
                  <a:cxn ang="0">
                    <a:pos x="36" y="78"/>
                  </a:cxn>
                  <a:cxn ang="0">
                    <a:pos x="6" y="86"/>
                  </a:cxn>
                  <a:cxn ang="0">
                    <a:pos x="2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84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6" y="80"/>
                  </a:cxn>
                  <a:cxn ang="0">
                    <a:pos x="8" y="80"/>
                  </a:cxn>
                  <a:cxn ang="0">
                    <a:pos x="10" y="78"/>
                  </a:cxn>
                  <a:cxn ang="0">
                    <a:pos x="8" y="74"/>
                  </a:cxn>
                  <a:cxn ang="0">
                    <a:pos x="12" y="68"/>
                  </a:cxn>
                  <a:cxn ang="0">
                    <a:pos x="14" y="68"/>
                  </a:cxn>
                  <a:cxn ang="0">
                    <a:pos x="14" y="66"/>
                  </a:cxn>
                  <a:cxn ang="0">
                    <a:pos x="16" y="66"/>
                  </a:cxn>
                  <a:cxn ang="0">
                    <a:pos x="18" y="6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22" y="64"/>
                  </a:cxn>
                  <a:cxn ang="0">
                    <a:pos x="20" y="62"/>
                  </a:cxn>
                  <a:cxn ang="0">
                    <a:pos x="20" y="60"/>
                  </a:cxn>
                  <a:cxn ang="0">
                    <a:pos x="20" y="58"/>
                  </a:cxn>
                  <a:cxn ang="0">
                    <a:pos x="18" y="56"/>
                  </a:cxn>
                  <a:cxn ang="0">
                    <a:pos x="18" y="54"/>
                  </a:cxn>
                  <a:cxn ang="0">
                    <a:pos x="18" y="50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24" y="46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28" y="42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8" y="30"/>
                  </a:cxn>
                  <a:cxn ang="0">
                    <a:pos x="40" y="24"/>
                  </a:cxn>
                  <a:cxn ang="0">
                    <a:pos x="44" y="20"/>
                  </a:cxn>
                  <a:cxn ang="0">
                    <a:pos x="48" y="18"/>
                  </a:cxn>
                  <a:cxn ang="0">
                    <a:pos x="50" y="16"/>
                  </a:cxn>
                  <a:cxn ang="0">
                    <a:pos x="54" y="14"/>
                  </a:cxn>
                  <a:cxn ang="0">
                    <a:pos x="66" y="10"/>
                  </a:cxn>
                  <a:cxn ang="0">
                    <a:pos x="80" y="6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6" y="0"/>
                  </a:cxn>
                  <a:cxn ang="0">
                    <a:pos x="108" y="2"/>
                  </a:cxn>
                  <a:cxn ang="0">
                    <a:pos x="118" y="28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67"/>
              <p:cNvSpPr>
                <a:spLocks/>
              </p:cNvSpPr>
              <p:nvPr/>
            </p:nvSpPr>
            <p:spPr bwMode="gray">
              <a:xfrm>
                <a:off x="1515" y="2794"/>
                <a:ext cx="92" cy="10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4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4" y="22"/>
                  </a:cxn>
                  <a:cxn ang="0">
                    <a:pos x="88" y="22"/>
                  </a:cxn>
                  <a:cxn ang="0">
                    <a:pos x="90" y="24"/>
                  </a:cxn>
                  <a:cxn ang="0">
                    <a:pos x="90" y="24"/>
                  </a:cxn>
                  <a:cxn ang="0">
                    <a:pos x="92" y="30"/>
                  </a:cxn>
                  <a:cxn ang="0">
                    <a:pos x="92" y="34"/>
                  </a:cxn>
                  <a:cxn ang="0">
                    <a:pos x="90" y="40"/>
                  </a:cxn>
                  <a:cxn ang="0">
                    <a:pos x="86" y="44"/>
                  </a:cxn>
                  <a:cxn ang="0">
                    <a:pos x="82" y="46"/>
                  </a:cxn>
                  <a:cxn ang="0">
                    <a:pos x="78" y="50"/>
                  </a:cxn>
                  <a:cxn ang="0">
                    <a:pos x="76" y="50"/>
                  </a:cxn>
                  <a:cxn ang="0">
                    <a:pos x="74" y="50"/>
                  </a:cxn>
                  <a:cxn ang="0">
                    <a:pos x="74" y="56"/>
                  </a:cxn>
                  <a:cxn ang="0">
                    <a:pos x="72" y="58"/>
                  </a:cxn>
                  <a:cxn ang="0">
                    <a:pos x="70" y="62"/>
                  </a:cxn>
                  <a:cxn ang="0">
                    <a:pos x="66" y="64"/>
                  </a:cxn>
                  <a:cxn ang="0">
                    <a:pos x="64" y="64"/>
                  </a:cxn>
                  <a:cxn ang="0">
                    <a:pos x="64" y="66"/>
                  </a:cxn>
                  <a:cxn ang="0">
                    <a:pos x="58" y="66"/>
                  </a:cxn>
                  <a:cxn ang="0">
                    <a:pos x="54" y="68"/>
                  </a:cxn>
                  <a:cxn ang="0">
                    <a:pos x="52" y="72"/>
                  </a:cxn>
                  <a:cxn ang="0">
                    <a:pos x="50" y="74"/>
                  </a:cxn>
                  <a:cxn ang="0">
                    <a:pos x="50" y="76"/>
                  </a:cxn>
                  <a:cxn ang="0">
                    <a:pos x="50" y="78"/>
                  </a:cxn>
                  <a:cxn ang="0">
                    <a:pos x="50" y="80"/>
                  </a:cxn>
                  <a:cxn ang="0">
                    <a:pos x="48" y="82"/>
                  </a:cxn>
                  <a:cxn ang="0">
                    <a:pos x="42" y="90"/>
                  </a:cxn>
                  <a:cxn ang="0">
                    <a:pos x="30" y="98"/>
                  </a:cxn>
                  <a:cxn ang="0">
                    <a:pos x="12" y="102"/>
                  </a:cxn>
                  <a:cxn ang="0">
                    <a:pos x="2" y="76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2" y="72"/>
                  </a:cxn>
                  <a:cxn ang="0">
                    <a:pos x="12" y="68"/>
                  </a:cxn>
                  <a:cxn ang="0">
                    <a:pos x="26" y="62"/>
                  </a:cxn>
                  <a:cxn ang="0">
                    <a:pos x="38" y="54"/>
                  </a:cxn>
                  <a:cxn ang="0">
                    <a:pos x="46" y="42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4" y="12"/>
                  </a:cxn>
                  <a:cxn ang="0">
                    <a:pos x="58" y="10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60" y="6"/>
                  </a:cxn>
                  <a:cxn ang="0">
                    <a:pos x="62" y="4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72" y="0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68"/>
              <p:cNvSpPr>
                <a:spLocks/>
              </p:cNvSpPr>
              <p:nvPr/>
            </p:nvSpPr>
            <p:spPr bwMode="gray">
              <a:xfrm>
                <a:off x="1339" y="2586"/>
                <a:ext cx="116" cy="134"/>
              </a:xfrm>
              <a:custGeom>
                <a:avLst/>
                <a:gdLst/>
                <a:ahLst/>
                <a:cxnLst>
                  <a:cxn ang="0">
                    <a:pos x="86" y="132"/>
                  </a:cxn>
                  <a:cxn ang="0">
                    <a:pos x="80" y="130"/>
                  </a:cxn>
                  <a:cxn ang="0">
                    <a:pos x="70" y="124"/>
                  </a:cxn>
                  <a:cxn ang="0">
                    <a:pos x="50" y="114"/>
                  </a:cxn>
                  <a:cxn ang="0">
                    <a:pos x="18" y="98"/>
                  </a:cxn>
                  <a:cxn ang="0">
                    <a:pos x="16" y="92"/>
                  </a:cxn>
                  <a:cxn ang="0">
                    <a:pos x="0" y="68"/>
                  </a:cxn>
                  <a:cxn ang="0">
                    <a:pos x="26" y="44"/>
                  </a:cxn>
                  <a:cxn ang="0">
                    <a:pos x="26" y="40"/>
                  </a:cxn>
                  <a:cxn ang="0">
                    <a:pos x="26" y="36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0" y="26"/>
                  </a:cxn>
                  <a:cxn ang="0">
                    <a:pos x="34" y="22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4" y="4"/>
                  </a:cxn>
                  <a:cxn ang="0">
                    <a:pos x="78" y="2"/>
                  </a:cxn>
                  <a:cxn ang="0">
                    <a:pos x="82" y="4"/>
                  </a:cxn>
                  <a:cxn ang="0">
                    <a:pos x="84" y="10"/>
                  </a:cxn>
                  <a:cxn ang="0">
                    <a:pos x="82" y="12"/>
                  </a:cxn>
                  <a:cxn ang="0">
                    <a:pos x="80" y="16"/>
                  </a:cxn>
                  <a:cxn ang="0">
                    <a:pos x="84" y="18"/>
                  </a:cxn>
                  <a:cxn ang="0">
                    <a:pos x="88" y="22"/>
                  </a:cxn>
                  <a:cxn ang="0">
                    <a:pos x="90" y="26"/>
                  </a:cxn>
                  <a:cxn ang="0">
                    <a:pos x="96" y="32"/>
                  </a:cxn>
                  <a:cxn ang="0">
                    <a:pos x="98" y="38"/>
                  </a:cxn>
                  <a:cxn ang="0">
                    <a:pos x="96" y="42"/>
                  </a:cxn>
                  <a:cxn ang="0">
                    <a:pos x="92" y="52"/>
                  </a:cxn>
                  <a:cxn ang="0">
                    <a:pos x="90" y="60"/>
                  </a:cxn>
                  <a:cxn ang="0">
                    <a:pos x="92" y="64"/>
                  </a:cxn>
                  <a:cxn ang="0">
                    <a:pos x="96" y="72"/>
                  </a:cxn>
                  <a:cxn ang="0">
                    <a:pos x="100" y="82"/>
                  </a:cxn>
                  <a:cxn ang="0">
                    <a:pos x="106" y="86"/>
                  </a:cxn>
                  <a:cxn ang="0">
                    <a:pos x="106" y="90"/>
                  </a:cxn>
                  <a:cxn ang="0">
                    <a:pos x="108" y="96"/>
                  </a:cxn>
                  <a:cxn ang="0">
                    <a:pos x="108" y="98"/>
                  </a:cxn>
                  <a:cxn ang="0">
                    <a:pos x="112" y="102"/>
                  </a:cxn>
                  <a:cxn ang="0">
                    <a:pos x="114" y="106"/>
                  </a:cxn>
                  <a:cxn ang="0">
                    <a:pos x="116" y="112"/>
                  </a:cxn>
                  <a:cxn ang="0">
                    <a:pos x="114" y="124"/>
                  </a:cxn>
                  <a:cxn ang="0">
                    <a:pos x="112" y="124"/>
                  </a:cxn>
                  <a:cxn ang="0">
                    <a:pos x="108" y="128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69"/>
              <p:cNvSpPr>
                <a:spLocks/>
              </p:cNvSpPr>
              <p:nvPr/>
            </p:nvSpPr>
            <p:spPr bwMode="gray">
              <a:xfrm>
                <a:off x="1295" y="2654"/>
                <a:ext cx="62" cy="72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4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10"/>
                  </a:cxn>
                  <a:cxn ang="0">
                    <a:pos x="54" y="14"/>
                  </a:cxn>
                  <a:cxn ang="0">
                    <a:pos x="56" y="18"/>
                  </a:cxn>
                  <a:cxn ang="0">
                    <a:pos x="58" y="22"/>
                  </a:cxn>
                  <a:cxn ang="0">
                    <a:pos x="60" y="26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60" y="32"/>
                  </a:cxn>
                  <a:cxn ang="0">
                    <a:pos x="56" y="34"/>
                  </a:cxn>
                  <a:cxn ang="0">
                    <a:pos x="48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8" y="46"/>
                  </a:cxn>
                  <a:cxn ang="0">
                    <a:pos x="40" y="50"/>
                  </a:cxn>
                  <a:cxn ang="0">
                    <a:pos x="42" y="52"/>
                  </a:cxn>
                  <a:cxn ang="0">
                    <a:pos x="42" y="56"/>
                  </a:cxn>
                  <a:cxn ang="0">
                    <a:pos x="40" y="56"/>
                  </a:cxn>
                  <a:cxn ang="0">
                    <a:pos x="38" y="58"/>
                  </a:cxn>
                  <a:cxn ang="0">
                    <a:pos x="36" y="62"/>
                  </a:cxn>
                  <a:cxn ang="0">
                    <a:pos x="32" y="66"/>
                  </a:cxn>
                  <a:cxn ang="0">
                    <a:pos x="30" y="68"/>
                  </a:cxn>
                  <a:cxn ang="0">
                    <a:pos x="28" y="68"/>
                  </a:cxn>
                  <a:cxn ang="0">
                    <a:pos x="26" y="68"/>
                  </a:cxn>
                  <a:cxn ang="0">
                    <a:pos x="26" y="70"/>
                  </a:cxn>
                  <a:cxn ang="0">
                    <a:pos x="26" y="72"/>
                  </a:cxn>
                  <a:cxn ang="0">
                    <a:pos x="24" y="72"/>
                  </a:cxn>
                  <a:cxn ang="0">
                    <a:pos x="20" y="70"/>
                  </a:cxn>
                  <a:cxn ang="0">
                    <a:pos x="14" y="70"/>
                  </a:cxn>
                  <a:cxn ang="0">
                    <a:pos x="8" y="70"/>
                  </a:cxn>
                  <a:cxn ang="0">
                    <a:pos x="2" y="70"/>
                  </a:cxn>
                  <a:cxn ang="0">
                    <a:pos x="0" y="70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70"/>
              <p:cNvSpPr>
                <a:spLocks/>
              </p:cNvSpPr>
              <p:nvPr/>
            </p:nvSpPr>
            <p:spPr bwMode="gray">
              <a:xfrm>
                <a:off x="1277" y="2662"/>
                <a:ext cx="22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20"/>
                  </a:cxn>
                  <a:cxn ang="0">
                    <a:pos x="8" y="2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8"/>
                  </a:cxn>
                  <a:cxn ang="0">
                    <a:pos x="18" y="62"/>
                  </a:cxn>
                  <a:cxn ang="0">
                    <a:pos x="18" y="60"/>
                  </a:cxn>
                  <a:cxn ang="0">
                    <a:pos x="18" y="56"/>
                  </a:cxn>
                  <a:cxn ang="0">
                    <a:pos x="18" y="52"/>
                  </a:cxn>
                  <a:cxn ang="0">
                    <a:pos x="18" y="44"/>
                  </a:cxn>
                  <a:cxn ang="0">
                    <a:pos x="20" y="40"/>
                  </a:cxn>
                  <a:cxn ang="0">
                    <a:pos x="20" y="34"/>
                  </a:cxn>
                  <a:cxn ang="0">
                    <a:pos x="22" y="32"/>
                  </a:cxn>
                  <a:cxn ang="0">
                    <a:pos x="22" y="26"/>
                  </a:cxn>
                  <a:cxn ang="0">
                    <a:pos x="22" y="14"/>
                  </a:cxn>
                  <a:cxn ang="0">
                    <a:pos x="22" y="0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71"/>
              <p:cNvSpPr>
                <a:spLocks/>
              </p:cNvSpPr>
              <p:nvPr/>
            </p:nvSpPr>
            <p:spPr bwMode="gray">
              <a:xfrm>
                <a:off x="1299" y="2594"/>
                <a:ext cx="80" cy="7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64" y="6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44" y="16"/>
                  </a:cxn>
                  <a:cxn ang="0">
                    <a:pos x="32" y="16"/>
                  </a:cxn>
                  <a:cxn ang="0">
                    <a:pos x="24" y="14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2" y="44"/>
                  </a:cxn>
                  <a:cxn ang="0">
                    <a:pos x="8" y="50"/>
                  </a:cxn>
                  <a:cxn ang="0">
                    <a:pos x="8" y="54"/>
                  </a:cxn>
                  <a:cxn ang="0">
                    <a:pos x="6" y="58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4" y="70"/>
                  </a:cxn>
                  <a:cxn ang="0">
                    <a:pos x="4" y="72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66" y="38"/>
                  </a:cxn>
                  <a:cxn ang="0">
                    <a:pos x="66" y="34"/>
                  </a:cxn>
                  <a:cxn ang="0">
                    <a:pos x="66" y="30"/>
                  </a:cxn>
                  <a:cxn ang="0">
                    <a:pos x="66" y="26"/>
                  </a:cxn>
                  <a:cxn ang="0">
                    <a:pos x="66" y="22"/>
                  </a:cxn>
                  <a:cxn ang="0">
                    <a:pos x="70" y="20"/>
                  </a:cxn>
                  <a:cxn ang="0">
                    <a:pos x="72" y="14"/>
                  </a:cxn>
                  <a:cxn ang="0">
                    <a:pos x="74" y="12"/>
                  </a:cxn>
                  <a:cxn ang="0">
                    <a:pos x="78" y="4"/>
                  </a:cxn>
                  <a:cxn ang="0">
                    <a:pos x="80" y="0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72"/>
              <p:cNvSpPr>
                <a:spLocks/>
              </p:cNvSpPr>
              <p:nvPr/>
            </p:nvSpPr>
            <p:spPr bwMode="gray">
              <a:xfrm>
                <a:off x="1403" y="2548"/>
                <a:ext cx="234" cy="248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20" y="48"/>
                  </a:cxn>
                  <a:cxn ang="0">
                    <a:pos x="16" y="52"/>
                  </a:cxn>
                  <a:cxn ang="0">
                    <a:pos x="20" y="56"/>
                  </a:cxn>
                  <a:cxn ang="0">
                    <a:pos x="24" y="62"/>
                  </a:cxn>
                  <a:cxn ang="0">
                    <a:pos x="32" y="70"/>
                  </a:cxn>
                  <a:cxn ang="0">
                    <a:pos x="34" y="76"/>
                  </a:cxn>
                  <a:cxn ang="0">
                    <a:pos x="28" y="90"/>
                  </a:cxn>
                  <a:cxn ang="0">
                    <a:pos x="28" y="102"/>
                  </a:cxn>
                  <a:cxn ang="0">
                    <a:pos x="32" y="110"/>
                  </a:cxn>
                  <a:cxn ang="0">
                    <a:pos x="40" y="122"/>
                  </a:cxn>
                  <a:cxn ang="0">
                    <a:pos x="42" y="128"/>
                  </a:cxn>
                  <a:cxn ang="0">
                    <a:pos x="44" y="134"/>
                  </a:cxn>
                  <a:cxn ang="0">
                    <a:pos x="48" y="140"/>
                  </a:cxn>
                  <a:cxn ang="0">
                    <a:pos x="50" y="146"/>
                  </a:cxn>
                  <a:cxn ang="0">
                    <a:pos x="50" y="162"/>
                  </a:cxn>
                  <a:cxn ang="0">
                    <a:pos x="78" y="162"/>
                  </a:cxn>
                  <a:cxn ang="0">
                    <a:pos x="88" y="174"/>
                  </a:cxn>
                  <a:cxn ang="0">
                    <a:pos x="114" y="204"/>
                  </a:cxn>
                  <a:cxn ang="0">
                    <a:pos x="128" y="208"/>
                  </a:cxn>
                  <a:cxn ang="0">
                    <a:pos x="142" y="210"/>
                  </a:cxn>
                  <a:cxn ang="0">
                    <a:pos x="152" y="210"/>
                  </a:cxn>
                  <a:cxn ang="0">
                    <a:pos x="168" y="226"/>
                  </a:cxn>
                  <a:cxn ang="0">
                    <a:pos x="178" y="232"/>
                  </a:cxn>
                  <a:cxn ang="0">
                    <a:pos x="188" y="228"/>
                  </a:cxn>
                  <a:cxn ang="0">
                    <a:pos x="198" y="232"/>
                  </a:cxn>
                  <a:cxn ang="0">
                    <a:pos x="208" y="248"/>
                  </a:cxn>
                  <a:cxn ang="0">
                    <a:pos x="222" y="236"/>
                  </a:cxn>
                  <a:cxn ang="0">
                    <a:pos x="222" y="224"/>
                  </a:cxn>
                  <a:cxn ang="0">
                    <a:pos x="224" y="214"/>
                  </a:cxn>
                  <a:cxn ang="0">
                    <a:pos x="232" y="206"/>
                  </a:cxn>
                  <a:cxn ang="0">
                    <a:pos x="232" y="198"/>
                  </a:cxn>
                  <a:cxn ang="0">
                    <a:pos x="218" y="172"/>
                  </a:cxn>
                  <a:cxn ang="0">
                    <a:pos x="216" y="104"/>
                  </a:cxn>
                  <a:cxn ang="0">
                    <a:pos x="212" y="70"/>
                  </a:cxn>
                  <a:cxn ang="0">
                    <a:pos x="184" y="52"/>
                  </a:cxn>
                  <a:cxn ang="0">
                    <a:pos x="176" y="48"/>
                  </a:cxn>
                  <a:cxn ang="0">
                    <a:pos x="160" y="44"/>
                  </a:cxn>
                  <a:cxn ang="0">
                    <a:pos x="126" y="54"/>
                  </a:cxn>
                  <a:cxn ang="0">
                    <a:pos x="122" y="56"/>
                  </a:cxn>
                  <a:cxn ang="0">
                    <a:pos x="102" y="58"/>
                  </a:cxn>
                  <a:cxn ang="0">
                    <a:pos x="98" y="60"/>
                  </a:cxn>
                  <a:cxn ang="0">
                    <a:pos x="82" y="50"/>
                  </a:cxn>
                  <a:cxn ang="0">
                    <a:pos x="62" y="12"/>
                  </a:cxn>
                  <a:cxn ang="0">
                    <a:pos x="56" y="6"/>
                  </a:cxn>
                  <a:cxn ang="0">
                    <a:pos x="38" y="16"/>
                  </a:cxn>
                  <a:cxn ang="0">
                    <a:pos x="30" y="18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8" y="26"/>
                  </a:cxn>
                  <a:cxn ang="0">
                    <a:pos x="12" y="40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73"/>
              <p:cNvSpPr>
                <a:spLocks/>
              </p:cNvSpPr>
              <p:nvPr/>
            </p:nvSpPr>
            <p:spPr bwMode="gray">
              <a:xfrm>
                <a:off x="987" y="3172"/>
                <a:ext cx="28" cy="2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22"/>
                  </a:cxn>
                  <a:cxn ang="0">
                    <a:pos x="28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74"/>
              <p:cNvSpPr>
                <a:spLocks/>
              </p:cNvSpPr>
              <p:nvPr/>
            </p:nvSpPr>
            <p:spPr bwMode="gray">
              <a:xfrm>
                <a:off x="731" y="2596"/>
                <a:ext cx="260" cy="246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0" y="114"/>
                  </a:cxn>
                  <a:cxn ang="0">
                    <a:pos x="86" y="92"/>
                  </a:cxn>
                  <a:cxn ang="0">
                    <a:pos x="88" y="76"/>
                  </a:cxn>
                  <a:cxn ang="0">
                    <a:pos x="94" y="72"/>
                  </a:cxn>
                  <a:cxn ang="0">
                    <a:pos x="102" y="72"/>
                  </a:cxn>
                  <a:cxn ang="0">
                    <a:pos x="108" y="72"/>
                  </a:cxn>
                  <a:cxn ang="0">
                    <a:pos x="102" y="64"/>
                  </a:cxn>
                  <a:cxn ang="0">
                    <a:pos x="98" y="56"/>
                  </a:cxn>
                  <a:cxn ang="0">
                    <a:pos x="98" y="46"/>
                  </a:cxn>
                  <a:cxn ang="0">
                    <a:pos x="96" y="36"/>
                  </a:cxn>
                  <a:cxn ang="0">
                    <a:pos x="90" y="30"/>
                  </a:cxn>
                  <a:cxn ang="0">
                    <a:pos x="86" y="30"/>
                  </a:cxn>
                  <a:cxn ang="0">
                    <a:pos x="92" y="26"/>
                  </a:cxn>
                  <a:cxn ang="0">
                    <a:pos x="116" y="16"/>
                  </a:cxn>
                  <a:cxn ang="0">
                    <a:pos x="126" y="14"/>
                  </a:cxn>
                  <a:cxn ang="0">
                    <a:pos x="136" y="10"/>
                  </a:cxn>
                  <a:cxn ang="0">
                    <a:pos x="142" y="8"/>
                  </a:cxn>
                  <a:cxn ang="0">
                    <a:pos x="148" y="8"/>
                  </a:cxn>
                  <a:cxn ang="0">
                    <a:pos x="170" y="4"/>
                  </a:cxn>
                  <a:cxn ang="0">
                    <a:pos x="198" y="2"/>
                  </a:cxn>
                  <a:cxn ang="0">
                    <a:pos x="202" y="0"/>
                  </a:cxn>
                  <a:cxn ang="0">
                    <a:pos x="210" y="2"/>
                  </a:cxn>
                  <a:cxn ang="0">
                    <a:pos x="216" y="4"/>
                  </a:cxn>
                  <a:cxn ang="0">
                    <a:pos x="218" y="8"/>
                  </a:cxn>
                  <a:cxn ang="0">
                    <a:pos x="216" y="14"/>
                  </a:cxn>
                  <a:cxn ang="0">
                    <a:pos x="216" y="24"/>
                  </a:cxn>
                  <a:cxn ang="0">
                    <a:pos x="214" y="28"/>
                  </a:cxn>
                  <a:cxn ang="0">
                    <a:pos x="212" y="34"/>
                  </a:cxn>
                  <a:cxn ang="0">
                    <a:pos x="210" y="36"/>
                  </a:cxn>
                  <a:cxn ang="0">
                    <a:pos x="210" y="40"/>
                  </a:cxn>
                  <a:cxn ang="0">
                    <a:pos x="212" y="46"/>
                  </a:cxn>
                  <a:cxn ang="0">
                    <a:pos x="214" y="50"/>
                  </a:cxn>
                  <a:cxn ang="0">
                    <a:pos x="214" y="54"/>
                  </a:cxn>
                  <a:cxn ang="0">
                    <a:pos x="216" y="60"/>
                  </a:cxn>
                  <a:cxn ang="0">
                    <a:pos x="218" y="60"/>
                  </a:cxn>
                  <a:cxn ang="0">
                    <a:pos x="220" y="64"/>
                  </a:cxn>
                  <a:cxn ang="0">
                    <a:pos x="224" y="88"/>
                  </a:cxn>
                  <a:cxn ang="0">
                    <a:pos x="234" y="110"/>
                  </a:cxn>
                  <a:cxn ang="0">
                    <a:pos x="234" y="110"/>
                  </a:cxn>
                  <a:cxn ang="0">
                    <a:pos x="234" y="116"/>
                  </a:cxn>
                  <a:cxn ang="0">
                    <a:pos x="236" y="126"/>
                  </a:cxn>
                  <a:cxn ang="0">
                    <a:pos x="238" y="134"/>
                  </a:cxn>
                  <a:cxn ang="0">
                    <a:pos x="238" y="138"/>
                  </a:cxn>
                  <a:cxn ang="0">
                    <a:pos x="240" y="142"/>
                  </a:cxn>
                  <a:cxn ang="0">
                    <a:pos x="244" y="146"/>
                  </a:cxn>
                  <a:cxn ang="0">
                    <a:pos x="244" y="154"/>
                  </a:cxn>
                  <a:cxn ang="0">
                    <a:pos x="242" y="166"/>
                  </a:cxn>
                  <a:cxn ang="0">
                    <a:pos x="244" y="168"/>
                  </a:cxn>
                  <a:cxn ang="0">
                    <a:pos x="246" y="174"/>
                  </a:cxn>
                  <a:cxn ang="0">
                    <a:pos x="246" y="180"/>
                  </a:cxn>
                  <a:cxn ang="0">
                    <a:pos x="250" y="186"/>
                  </a:cxn>
                  <a:cxn ang="0">
                    <a:pos x="192" y="236"/>
                  </a:cxn>
                  <a:cxn ang="0">
                    <a:pos x="148" y="230"/>
                  </a:cxn>
                  <a:cxn ang="0">
                    <a:pos x="4" y="144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75"/>
              <p:cNvSpPr>
                <a:spLocks/>
              </p:cNvSpPr>
              <p:nvPr/>
            </p:nvSpPr>
            <p:spPr bwMode="gray">
              <a:xfrm>
                <a:off x="623" y="2734"/>
                <a:ext cx="112" cy="98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82"/>
                  </a:cxn>
                  <a:cxn ang="0">
                    <a:pos x="6" y="74"/>
                  </a:cxn>
                  <a:cxn ang="0">
                    <a:pos x="16" y="68"/>
                  </a:cxn>
                  <a:cxn ang="0">
                    <a:pos x="28" y="64"/>
                  </a:cxn>
                  <a:cxn ang="0">
                    <a:pos x="32" y="60"/>
                  </a:cxn>
                  <a:cxn ang="0">
                    <a:pos x="32" y="56"/>
                  </a:cxn>
                  <a:cxn ang="0">
                    <a:pos x="28" y="54"/>
                  </a:cxn>
                  <a:cxn ang="0">
                    <a:pos x="24" y="42"/>
                  </a:cxn>
                  <a:cxn ang="0">
                    <a:pos x="30" y="32"/>
                  </a:cxn>
                  <a:cxn ang="0">
                    <a:pos x="40" y="26"/>
                  </a:cxn>
                  <a:cxn ang="0">
                    <a:pos x="46" y="24"/>
                  </a:cxn>
                  <a:cxn ang="0">
                    <a:pos x="50" y="16"/>
                  </a:cxn>
                  <a:cxn ang="0">
                    <a:pos x="52" y="10"/>
                  </a:cxn>
                  <a:cxn ang="0">
                    <a:pos x="56" y="4"/>
                  </a:cxn>
                  <a:cxn ang="0">
                    <a:pos x="66" y="0"/>
                  </a:cxn>
                  <a:cxn ang="0">
                    <a:pos x="112" y="20"/>
                  </a:cxn>
                  <a:cxn ang="0">
                    <a:pos x="88" y="20"/>
                  </a:cxn>
                  <a:cxn ang="0">
                    <a:pos x="86" y="18"/>
                  </a:cxn>
                  <a:cxn ang="0">
                    <a:pos x="82" y="20"/>
                  </a:cxn>
                  <a:cxn ang="0">
                    <a:pos x="82" y="26"/>
                  </a:cxn>
                  <a:cxn ang="0">
                    <a:pos x="80" y="38"/>
                  </a:cxn>
                  <a:cxn ang="0">
                    <a:pos x="80" y="50"/>
                  </a:cxn>
                  <a:cxn ang="0">
                    <a:pos x="80" y="54"/>
                  </a:cxn>
                  <a:cxn ang="0">
                    <a:pos x="80" y="56"/>
                  </a:cxn>
                  <a:cxn ang="0">
                    <a:pos x="78" y="60"/>
                  </a:cxn>
                  <a:cxn ang="0">
                    <a:pos x="76" y="60"/>
                  </a:cxn>
                  <a:cxn ang="0">
                    <a:pos x="72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60" y="74"/>
                  </a:cxn>
                  <a:cxn ang="0">
                    <a:pos x="0" y="94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76"/>
              <p:cNvSpPr>
                <a:spLocks/>
              </p:cNvSpPr>
              <p:nvPr/>
            </p:nvSpPr>
            <p:spPr bwMode="gray">
              <a:xfrm>
                <a:off x="617" y="2740"/>
                <a:ext cx="158" cy="182"/>
              </a:xfrm>
              <a:custGeom>
                <a:avLst/>
                <a:gdLst/>
                <a:ahLst/>
                <a:cxnLst>
                  <a:cxn ang="0">
                    <a:pos x="4" y="158"/>
                  </a:cxn>
                  <a:cxn ang="0">
                    <a:pos x="10" y="150"/>
                  </a:cxn>
                  <a:cxn ang="0">
                    <a:pos x="14" y="146"/>
                  </a:cxn>
                  <a:cxn ang="0">
                    <a:pos x="18" y="142"/>
                  </a:cxn>
                  <a:cxn ang="0">
                    <a:pos x="18" y="132"/>
                  </a:cxn>
                  <a:cxn ang="0">
                    <a:pos x="14" y="124"/>
                  </a:cxn>
                  <a:cxn ang="0">
                    <a:pos x="12" y="120"/>
                  </a:cxn>
                  <a:cxn ang="0">
                    <a:pos x="16" y="96"/>
                  </a:cxn>
                  <a:cxn ang="0">
                    <a:pos x="14" y="88"/>
                  </a:cxn>
                  <a:cxn ang="0">
                    <a:pos x="66" y="68"/>
                  </a:cxn>
                  <a:cxn ang="0">
                    <a:pos x="68" y="58"/>
                  </a:cxn>
                  <a:cxn ang="0">
                    <a:pos x="72" y="54"/>
                  </a:cxn>
                  <a:cxn ang="0">
                    <a:pos x="78" y="54"/>
                  </a:cxn>
                  <a:cxn ang="0">
                    <a:pos x="82" y="54"/>
                  </a:cxn>
                  <a:cxn ang="0">
                    <a:pos x="84" y="54"/>
                  </a:cxn>
                  <a:cxn ang="0">
                    <a:pos x="86" y="50"/>
                  </a:cxn>
                  <a:cxn ang="0">
                    <a:pos x="86" y="48"/>
                  </a:cxn>
                  <a:cxn ang="0">
                    <a:pos x="86" y="44"/>
                  </a:cxn>
                  <a:cxn ang="0">
                    <a:pos x="86" y="32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92" y="12"/>
                  </a:cxn>
                  <a:cxn ang="0">
                    <a:pos x="94" y="14"/>
                  </a:cxn>
                  <a:cxn ang="0">
                    <a:pos x="118" y="14"/>
                  </a:cxn>
                  <a:cxn ang="0">
                    <a:pos x="118" y="0"/>
                  </a:cxn>
                  <a:cxn ang="0">
                    <a:pos x="138" y="28"/>
                  </a:cxn>
                  <a:cxn ang="0">
                    <a:pos x="138" y="28"/>
                  </a:cxn>
                  <a:cxn ang="0">
                    <a:pos x="136" y="30"/>
                  </a:cxn>
                  <a:cxn ang="0">
                    <a:pos x="142" y="142"/>
                  </a:cxn>
                  <a:cxn ang="0">
                    <a:pos x="144" y="146"/>
                  </a:cxn>
                  <a:cxn ang="0">
                    <a:pos x="146" y="152"/>
                  </a:cxn>
                  <a:cxn ang="0">
                    <a:pos x="140" y="164"/>
                  </a:cxn>
                  <a:cxn ang="0">
                    <a:pos x="88" y="158"/>
                  </a:cxn>
                  <a:cxn ang="0">
                    <a:pos x="84" y="162"/>
                  </a:cxn>
                  <a:cxn ang="0">
                    <a:pos x="82" y="162"/>
                  </a:cxn>
                  <a:cxn ang="0">
                    <a:pos x="80" y="160"/>
                  </a:cxn>
                  <a:cxn ang="0">
                    <a:pos x="76" y="162"/>
                  </a:cxn>
                  <a:cxn ang="0">
                    <a:pos x="76" y="166"/>
                  </a:cxn>
                  <a:cxn ang="0">
                    <a:pos x="76" y="170"/>
                  </a:cxn>
                  <a:cxn ang="0">
                    <a:pos x="72" y="172"/>
                  </a:cxn>
                  <a:cxn ang="0">
                    <a:pos x="70" y="176"/>
                  </a:cxn>
                  <a:cxn ang="0">
                    <a:pos x="66" y="182"/>
                  </a:cxn>
                  <a:cxn ang="0">
                    <a:pos x="62" y="182"/>
                  </a:cxn>
                  <a:cxn ang="0">
                    <a:pos x="60" y="178"/>
                  </a:cxn>
                  <a:cxn ang="0">
                    <a:pos x="54" y="178"/>
                  </a:cxn>
                  <a:cxn ang="0">
                    <a:pos x="46" y="172"/>
                  </a:cxn>
                  <a:cxn ang="0">
                    <a:pos x="42" y="166"/>
                  </a:cxn>
                  <a:cxn ang="0">
                    <a:pos x="36" y="160"/>
                  </a:cxn>
                  <a:cxn ang="0">
                    <a:pos x="26" y="156"/>
                  </a:cxn>
                  <a:cxn ang="0">
                    <a:pos x="0" y="164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77"/>
              <p:cNvSpPr>
                <a:spLocks/>
              </p:cNvSpPr>
              <p:nvPr/>
            </p:nvSpPr>
            <p:spPr bwMode="gray">
              <a:xfrm>
                <a:off x="631" y="2938"/>
                <a:ext cx="40" cy="2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22"/>
                  </a:cxn>
                  <a:cxn ang="0">
                    <a:pos x="16" y="28"/>
                  </a:cxn>
                  <a:cxn ang="0">
                    <a:pos x="18" y="28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40" y="16"/>
                  </a:cxn>
                  <a:cxn ang="0">
                    <a:pos x="38" y="8"/>
                  </a:cxn>
                  <a:cxn ang="0">
                    <a:pos x="38" y="2"/>
                  </a:cxn>
                  <a:cxn ang="0">
                    <a:pos x="24" y="0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78"/>
              <p:cNvSpPr>
                <a:spLocks/>
              </p:cNvSpPr>
              <p:nvPr/>
            </p:nvSpPr>
            <p:spPr bwMode="gray">
              <a:xfrm>
                <a:off x="617" y="2896"/>
                <a:ext cx="66" cy="5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0"/>
                  </a:cxn>
                  <a:cxn ang="0">
                    <a:pos x="46" y="14"/>
                  </a:cxn>
                  <a:cxn ang="0">
                    <a:pos x="48" y="18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2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6"/>
                  </a:cxn>
                  <a:cxn ang="0">
                    <a:pos x="66" y="42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58" y="44"/>
                  </a:cxn>
                  <a:cxn ang="0">
                    <a:pos x="50" y="44"/>
                  </a:cxn>
                  <a:cxn ang="0">
                    <a:pos x="44" y="44"/>
                  </a:cxn>
                  <a:cxn ang="0">
                    <a:pos x="40" y="44"/>
                  </a:cxn>
                  <a:cxn ang="0">
                    <a:pos x="38" y="42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4"/>
                  </a:cxn>
                  <a:cxn ang="0">
                    <a:pos x="22" y="46"/>
                  </a:cxn>
                  <a:cxn ang="0">
                    <a:pos x="18" y="48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2" y="46"/>
                  </a:cxn>
                  <a:cxn ang="0">
                    <a:pos x="10" y="44"/>
                  </a:cxn>
                  <a:cxn ang="0">
                    <a:pos x="8" y="42"/>
                  </a:cxn>
                  <a:cxn ang="0">
                    <a:pos x="6" y="40"/>
                  </a:cxn>
                  <a:cxn ang="0">
                    <a:pos x="4" y="36"/>
                  </a:cxn>
                  <a:cxn ang="0">
                    <a:pos x="2" y="30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79"/>
              <p:cNvSpPr>
                <a:spLocks/>
              </p:cNvSpPr>
              <p:nvPr/>
            </p:nvSpPr>
            <p:spPr bwMode="gray">
              <a:xfrm>
                <a:off x="621" y="2916"/>
                <a:ext cx="4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6" y="8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80"/>
              <p:cNvSpPr>
                <a:spLocks/>
              </p:cNvSpPr>
              <p:nvPr/>
            </p:nvSpPr>
            <p:spPr bwMode="gray">
              <a:xfrm>
                <a:off x="697" y="3000"/>
                <a:ext cx="84" cy="56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2" y="3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0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62" y="6"/>
                  </a:cxn>
                  <a:cxn ang="0">
                    <a:pos x="64" y="10"/>
                  </a:cxn>
                  <a:cxn ang="0">
                    <a:pos x="64" y="10"/>
                  </a:cxn>
                  <a:cxn ang="0">
                    <a:pos x="64" y="12"/>
                  </a:cxn>
                  <a:cxn ang="0">
                    <a:pos x="64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70" y="24"/>
                  </a:cxn>
                  <a:cxn ang="0">
                    <a:pos x="72" y="24"/>
                  </a:cxn>
                  <a:cxn ang="0">
                    <a:pos x="74" y="24"/>
                  </a:cxn>
                  <a:cxn ang="0">
                    <a:pos x="76" y="24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2" y="30"/>
                  </a:cxn>
                  <a:cxn ang="0">
                    <a:pos x="84" y="36"/>
                  </a:cxn>
                  <a:cxn ang="0">
                    <a:pos x="82" y="40"/>
                  </a:cxn>
                  <a:cxn ang="0">
                    <a:pos x="82" y="42"/>
                  </a:cxn>
                  <a:cxn ang="0">
                    <a:pos x="80" y="44"/>
                  </a:cxn>
                  <a:cxn ang="0">
                    <a:pos x="80" y="4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44" y="56"/>
                  </a:cxn>
                  <a:cxn ang="0">
                    <a:pos x="38" y="54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8"/>
                  </a:cxn>
                  <a:cxn ang="0">
                    <a:pos x="24" y="44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81"/>
              <p:cNvSpPr>
                <a:spLocks/>
              </p:cNvSpPr>
              <p:nvPr/>
            </p:nvSpPr>
            <p:spPr bwMode="gray">
              <a:xfrm>
                <a:off x="679" y="2976"/>
                <a:ext cx="36" cy="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28" y="38"/>
                  </a:cxn>
                  <a:cxn ang="0">
                    <a:pos x="24" y="40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0" y="40"/>
                  </a:cxn>
                  <a:cxn ang="0">
                    <a:pos x="8" y="38"/>
                  </a:cxn>
                  <a:cxn ang="0">
                    <a:pos x="0" y="18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82"/>
              <p:cNvSpPr>
                <a:spLocks/>
              </p:cNvSpPr>
              <p:nvPr/>
            </p:nvSpPr>
            <p:spPr bwMode="gray">
              <a:xfrm>
                <a:off x="647" y="2940"/>
                <a:ext cx="100" cy="7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4" y="8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52" y="10"/>
                  </a:cxn>
                  <a:cxn ang="0">
                    <a:pos x="62" y="10"/>
                  </a:cxn>
                  <a:cxn ang="0">
                    <a:pos x="64" y="8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6" y="4"/>
                  </a:cxn>
                  <a:cxn ang="0">
                    <a:pos x="78" y="8"/>
                  </a:cxn>
                  <a:cxn ang="0">
                    <a:pos x="80" y="14"/>
                  </a:cxn>
                  <a:cxn ang="0">
                    <a:pos x="84" y="22"/>
                  </a:cxn>
                  <a:cxn ang="0">
                    <a:pos x="88" y="28"/>
                  </a:cxn>
                  <a:cxn ang="0">
                    <a:pos x="90" y="36"/>
                  </a:cxn>
                  <a:cxn ang="0">
                    <a:pos x="96" y="50"/>
                  </a:cxn>
                  <a:cxn ang="0">
                    <a:pos x="100" y="64"/>
                  </a:cxn>
                  <a:cxn ang="0">
                    <a:pos x="96" y="70"/>
                  </a:cxn>
                  <a:cxn ang="0">
                    <a:pos x="88" y="66"/>
                  </a:cxn>
                  <a:cxn ang="0">
                    <a:pos x="78" y="60"/>
                  </a:cxn>
                  <a:cxn ang="0">
                    <a:pos x="78" y="60"/>
                  </a:cxn>
                  <a:cxn ang="0">
                    <a:pos x="72" y="60"/>
                  </a:cxn>
                  <a:cxn ang="0">
                    <a:pos x="68" y="60"/>
                  </a:cxn>
                  <a:cxn ang="0">
                    <a:pos x="68" y="54"/>
                  </a:cxn>
                  <a:cxn ang="0">
                    <a:pos x="68" y="46"/>
                  </a:cxn>
                  <a:cxn ang="0">
                    <a:pos x="62" y="40"/>
                  </a:cxn>
                  <a:cxn ang="0">
                    <a:pos x="50" y="36"/>
                  </a:cxn>
                  <a:cxn ang="0">
                    <a:pos x="48" y="36"/>
                  </a:cxn>
                  <a:cxn ang="0">
                    <a:pos x="40" y="40"/>
                  </a:cxn>
                  <a:cxn ang="0">
                    <a:pos x="32" y="46"/>
                  </a:cxn>
                  <a:cxn ang="0">
                    <a:pos x="18" y="40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83"/>
              <p:cNvSpPr>
                <a:spLocks/>
              </p:cNvSpPr>
              <p:nvPr/>
            </p:nvSpPr>
            <p:spPr bwMode="gray">
              <a:xfrm>
                <a:off x="735" y="2960"/>
                <a:ext cx="84" cy="88"/>
              </a:xfrm>
              <a:custGeom>
                <a:avLst/>
                <a:gdLst/>
                <a:ahLst/>
                <a:cxnLst>
                  <a:cxn ang="0">
                    <a:pos x="42" y="84"/>
                  </a:cxn>
                  <a:cxn ang="0">
                    <a:pos x="44" y="78"/>
                  </a:cxn>
                  <a:cxn ang="0">
                    <a:pos x="44" y="68"/>
                  </a:cxn>
                  <a:cxn ang="0">
                    <a:pos x="42" y="66"/>
                  </a:cxn>
                  <a:cxn ang="0">
                    <a:pos x="36" y="64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6" y="48"/>
                  </a:cxn>
                  <a:cxn ang="0">
                    <a:pos x="24" y="46"/>
                  </a:cxn>
                  <a:cxn ang="0">
                    <a:pos x="18" y="42"/>
                  </a:cxn>
                  <a:cxn ang="0">
                    <a:pos x="10" y="48"/>
                  </a:cxn>
                  <a:cxn ang="0">
                    <a:pos x="10" y="44"/>
                  </a:cxn>
                  <a:cxn ang="0">
                    <a:pos x="10" y="36"/>
                  </a:cxn>
                  <a:cxn ang="0">
                    <a:pos x="8" y="32"/>
                  </a:cxn>
                  <a:cxn ang="0">
                    <a:pos x="4" y="2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72" y="0"/>
                  </a:cxn>
                  <a:cxn ang="0">
                    <a:pos x="76" y="4"/>
                  </a:cxn>
                  <a:cxn ang="0">
                    <a:pos x="78" y="12"/>
                  </a:cxn>
                  <a:cxn ang="0">
                    <a:pos x="82" y="32"/>
                  </a:cxn>
                  <a:cxn ang="0">
                    <a:pos x="80" y="46"/>
                  </a:cxn>
                  <a:cxn ang="0">
                    <a:pos x="76" y="68"/>
                  </a:cxn>
                  <a:cxn ang="0">
                    <a:pos x="84" y="88"/>
                  </a:cxn>
                  <a:cxn ang="0">
                    <a:pos x="42" y="86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84"/>
              <p:cNvSpPr>
                <a:spLocks/>
              </p:cNvSpPr>
              <p:nvPr/>
            </p:nvSpPr>
            <p:spPr bwMode="gray">
              <a:xfrm>
                <a:off x="773" y="2924"/>
                <a:ext cx="74" cy="38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6" y="36"/>
                  </a:cxn>
                  <a:cxn ang="0">
                    <a:pos x="10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2" y="24"/>
                  </a:cxn>
                  <a:cxn ang="0">
                    <a:pos x="44" y="22"/>
                  </a:cxn>
                  <a:cxn ang="0">
                    <a:pos x="46" y="22"/>
                  </a:cxn>
                  <a:cxn ang="0">
                    <a:pos x="50" y="20"/>
                  </a:cxn>
                  <a:cxn ang="0">
                    <a:pos x="60" y="20"/>
                  </a:cxn>
                  <a:cxn ang="0">
                    <a:pos x="62" y="20"/>
                  </a:cxn>
                  <a:cxn ang="0">
                    <a:pos x="64" y="22"/>
                  </a:cxn>
                  <a:cxn ang="0">
                    <a:pos x="68" y="22"/>
                  </a:cxn>
                  <a:cxn ang="0">
                    <a:pos x="70" y="22"/>
                  </a:cxn>
                  <a:cxn ang="0">
                    <a:pos x="72" y="22"/>
                  </a:cxn>
                  <a:cxn ang="0">
                    <a:pos x="74" y="20"/>
                  </a:cxn>
                  <a:cxn ang="0">
                    <a:pos x="74" y="20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64" y="12"/>
                  </a:cxn>
                  <a:cxn ang="0">
                    <a:pos x="62" y="8"/>
                  </a:cxn>
                  <a:cxn ang="0">
                    <a:pos x="60" y="4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6" y="8"/>
                  </a:cxn>
                  <a:cxn ang="0">
                    <a:pos x="28" y="8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85"/>
              <p:cNvSpPr>
                <a:spLocks/>
              </p:cNvSpPr>
              <p:nvPr/>
            </p:nvSpPr>
            <p:spPr bwMode="gray">
              <a:xfrm>
                <a:off x="809" y="2944"/>
                <a:ext cx="32" cy="10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6" y="36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62"/>
                  </a:cxn>
                  <a:cxn ang="0">
                    <a:pos x="4" y="68"/>
                  </a:cxn>
                  <a:cxn ang="0">
                    <a:pos x="4" y="74"/>
                  </a:cxn>
                  <a:cxn ang="0">
                    <a:pos x="2" y="80"/>
                  </a:cxn>
                  <a:cxn ang="0">
                    <a:pos x="2" y="88"/>
                  </a:cxn>
                  <a:cxn ang="0">
                    <a:pos x="10" y="104"/>
                  </a:cxn>
                  <a:cxn ang="0">
                    <a:pos x="28" y="106"/>
                  </a:cxn>
                  <a:cxn ang="0">
                    <a:pos x="28" y="102"/>
                  </a:cxn>
                  <a:cxn ang="0">
                    <a:pos x="30" y="88"/>
                  </a:cxn>
                  <a:cxn ang="0">
                    <a:pos x="32" y="74"/>
                  </a:cxn>
                  <a:cxn ang="0">
                    <a:pos x="32" y="62"/>
                  </a:cxn>
                  <a:cxn ang="0">
                    <a:pos x="32" y="50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24" y="8"/>
                  </a:cxn>
                  <a:cxn ang="0">
                    <a:pos x="20" y="2"/>
                  </a:cxn>
                  <a:cxn ang="0">
                    <a:pos x="14" y="0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86"/>
              <p:cNvSpPr>
                <a:spLocks/>
              </p:cNvSpPr>
              <p:nvPr/>
            </p:nvSpPr>
            <p:spPr bwMode="gray">
              <a:xfrm>
                <a:off x="829" y="2944"/>
                <a:ext cx="26" cy="10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4" y="22"/>
                  </a:cxn>
                  <a:cxn ang="0">
                    <a:pos x="24" y="28"/>
                  </a:cxn>
                  <a:cxn ang="0">
                    <a:pos x="26" y="36"/>
                  </a:cxn>
                  <a:cxn ang="0">
                    <a:pos x="26" y="42"/>
                  </a:cxn>
                  <a:cxn ang="0">
                    <a:pos x="26" y="56"/>
                  </a:cxn>
                  <a:cxn ang="0">
                    <a:pos x="26" y="74"/>
                  </a:cxn>
                  <a:cxn ang="0">
                    <a:pos x="26" y="90"/>
                  </a:cxn>
                  <a:cxn ang="0">
                    <a:pos x="26" y="96"/>
                  </a:cxn>
                  <a:cxn ang="0">
                    <a:pos x="24" y="96"/>
                  </a:cxn>
                  <a:cxn ang="0">
                    <a:pos x="20" y="98"/>
                  </a:cxn>
                  <a:cxn ang="0">
                    <a:pos x="18" y="100"/>
                  </a:cxn>
                  <a:cxn ang="0">
                    <a:pos x="14" y="102"/>
                  </a:cxn>
                  <a:cxn ang="0">
                    <a:pos x="8" y="106"/>
                  </a:cxn>
                  <a:cxn ang="0">
                    <a:pos x="8" y="102"/>
                  </a:cxn>
                  <a:cxn ang="0">
                    <a:pos x="10" y="88"/>
                  </a:cxn>
                  <a:cxn ang="0">
                    <a:pos x="12" y="74"/>
                  </a:cxn>
                  <a:cxn ang="0">
                    <a:pos x="12" y="60"/>
                  </a:cxn>
                  <a:cxn ang="0">
                    <a:pos x="10" y="48"/>
                  </a:cxn>
                  <a:cxn ang="0">
                    <a:pos x="10" y="40"/>
                  </a:cxn>
                  <a:cxn ang="0">
                    <a:pos x="10" y="34"/>
                  </a:cxn>
                  <a:cxn ang="0">
                    <a:pos x="8" y="2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87"/>
              <p:cNvSpPr>
                <a:spLocks/>
              </p:cNvSpPr>
              <p:nvPr/>
            </p:nvSpPr>
            <p:spPr bwMode="gray">
              <a:xfrm>
                <a:off x="841" y="2938"/>
                <a:ext cx="42" cy="102"/>
              </a:xfrm>
              <a:custGeom>
                <a:avLst/>
                <a:gdLst/>
                <a:ahLst/>
                <a:cxnLst>
                  <a:cxn ang="0">
                    <a:pos x="14" y="102"/>
                  </a:cxn>
                  <a:cxn ang="0">
                    <a:pos x="14" y="96"/>
                  </a:cxn>
                  <a:cxn ang="0">
                    <a:pos x="14" y="82"/>
                  </a:cxn>
                  <a:cxn ang="0">
                    <a:pos x="14" y="64"/>
                  </a:cxn>
                  <a:cxn ang="0">
                    <a:pos x="14" y="46"/>
                  </a:cxn>
                  <a:cxn ang="0">
                    <a:pos x="14" y="36"/>
                  </a:cxn>
                  <a:cxn ang="0">
                    <a:pos x="12" y="30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40" y="22"/>
                  </a:cxn>
                  <a:cxn ang="0">
                    <a:pos x="42" y="34"/>
                  </a:cxn>
                  <a:cxn ang="0">
                    <a:pos x="38" y="48"/>
                  </a:cxn>
                  <a:cxn ang="0">
                    <a:pos x="38" y="52"/>
                  </a:cxn>
                  <a:cxn ang="0">
                    <a:pos x="36" y="64"/>
                  </a:cxn>
                  <a:cxn ang="0">
                    <a:pos x="36" y="82"/>
                  </a:cxn>
                  <a:cxn ang="0">
                    <a:pos x="34" y="98"/>
                  </a:cxn>
                  <a:cxn ang="0">
                    <a:pos x="14" y="102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88"/>
              <p:cNvSpPr>
                <a:spLocks/>
              </p:cNvSpPr>
              <p:nvPr/>
            </p:nvSpPr>
            <p:spPr bwMode="gray">
              <a:xfrm>
                <a:off x="683" y="2614"/>
                <a:ext cx="158" cy="1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" y="118"/>
                  </a:cxn>
                  <a:cxn ang="0">
                    <a:pos x="2" y="116"/>
                  </a:cxn>
                  <a:cxn ang="0">
                    <a:pos x="14" y="112"/>
                  </a:cxn>
                  <a:cxn ang="0">
                    <a:pos x="22" y="106"/>
                  </a:cxn>
                  <a:cxn ang="0">
                    <a:pos x="30" y="98"/>
                  </a:cxn>
                  <a:cxn ang="0">
                    <a:pos x="38" y="90"/>
                  </a:cxn>
                  <a:cxn ang="0">
                    <a:pos x="44" y="82"/>
                  </a:cxn>
                  <a:cxn ang="0">
                    <a:pos x="46" y="80"/>
                  </a:cxn>
                  <a:cxn ang="0">
                    <a:pos x="46" y="68"/>
                  </a:cxn>
                  <a:cxn ang="0">
                    <a:pos x="50" y="60"/>
                  </a:cxn>
                  <a:cxn ang="0">
                    <a:pos x="56" y="54"/>
                  </a:cxn>
                  <a:cxn ang="0">
                    <a:pos x="60" y="48"/>
                  </a:cxn>
                  <a:cxn ang="0">
                    <a:pos x="60" y="44"/>
                  </a:cxn>
                  <a:cxn ang="0">
                    <a:pos x="64" y="40"/>
                  </a:cxn>
                  <a:cxn ang="0">
                    <a:pos x="66" y="36"/>
                  </a:cxn>
                  <a:cxn ang="0">
                    <a:pos x="70" y="34"/>
                  </a:cxn>
                  <a:cxn ang="0">
                    <a:pos x="74" y="32"/>
                  </a:cxn>
                  <a:cxn ang="0">
                    <a:pos x="76" y="30"/>
                  </a:cxn>
                  <a:cxn ang="0">
                    <a:pos x="78" y="30"/>
                  </a:cxn>
                  <a:cxn ang="0">
                    <a:pos x="76" y="20"/>
                  </a:cxn>
                  <a:cxn ang="0">
                    <a:pos x="76" y="14"/>
                  </a:cxn>
                  <a:cxn ang="0">
                    <a:pos x="78" y="8"/>
                  </a:cxn>
                  <a:cxn ang="0">
                    <a:pos x="78" y="4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2" y="0"/>
                  </a:cxn>
                  <a:cxn ang="0">
                    <a:pos x="84" y="2"/>
                  </a:cxn>
                  <a:cxn ang="0">
                    <a:pos x="88" y="4"/>
                  </a:cxn>
                  <a:cxn ang="0">
                    <a:pos x="92" y="6"/>
                  </a:cxn>
                  <a:cxn ang="0">
                    <a:pos x="98" y="8"/>
                  </a:cxn>
                  <a:cxn ang="0">
                    <a:pos x="104" y="10"/>
                  </a:cxn>
                  <a:cxn ang="0">
                    <a:pos x="114" y="12"/>
                  </a:cxn>
                  <a:cxn ang="0">
                    <a:pos x="126" y="12"/>
                  </a:cxn>
                  <a:cxn ang="0">
                    <a:pos x="134" y="12"/>
                  </a:cxn>
                  <a:cxn ang="0">
                    <a:pos x="136" y="12"/>
                  </a:cxn>
                  <a:cxn ang="0">
                    <a:pos x="138" y="12"/>
                  </a:cxn>
                  <a:cxn ang="0">
                    <a:pos x="142" y="14"/>
                  </a:cxn>
                  <a:cxn ang="0">
                    <a:pos x="144" y="18"/>
                  </a:cxn>
                  <a:cxn ang="0">
                    <a:pos x="146" y="22"/>
                  </a:cxn>
                  <a:cxn ang="0">
                    <a:pos x="146" y="28"/>
                  </a:cxn>
                  <a:cxn ang="0">
                    <a:pos x="146" y="34"/>
                  </a:cxn>
                  <a:cxn ang="0">
                    <a:pos x="146" y="38"/>
                  </a:cxn>
                  <a:cxn ang="0">
                    <a:pos x="148" y="42"/>
                  </a:cxn>
                  <a:cxn ang="0">
                    <a:pos x="150" y="46"/>
                  </a:cxn>
                  <a:cxn ang="0">
                    <a:pos x="158" y="54"/>
                  </a:cxn>
                  <a:cxn ang="0">
                    <a:pos x="156" y="54"/>
                  </a:cxn>
                  <a:cxn ang="0">
                    <a:pos x="154" y="54"/>
                  </a:cxn>
                  <a:cxn ang="0">
                    <a:pos x="150" y="54"/>
                  </a:cxn>
                  <a:cxn ang="0">
                    <a:pos x="146" y="54"/>
                  </a:cxn>
                  <a:cxn ang="0">
                    <a:pos x="142" y="54"/>
                  </a:cxn>
                  <a:cxn ang="0">
                    <a:pos x="140" y="56"/>
                  </a:cxn>
                  <a:cxn ang="0">
                    <a:pos x="136" y="58"/>
                  </a:cxn>
                  <a:cxn ang="0">
                    <a:pos x="136" y="62"/>
                  </a:cxn>
                  <a:cxn ang="0">
                    <a:pos x="134" y="74"/>
                  </a:cxn>
                  <a:cxn ang="0">
                    <a:pos x="82" y="92"/>
                  </a:cxn>
                  <a:cxn ang="0">
                    <a:pos x="68" y="96"/>
                  </a:cxn>
                  <a:cxn ang="0">
                    <a:pos x="60" y="104"/>
                  </a:cxn>
                  <a:cxn ang="0">
                    <a:pos x="48" y="110"/>
                  </a:cxn>
                  <a:cxn ang="0">
                    <a:pos x="52" y="126"/>
                  </a:cxn>
                  <a:cxn ang="0">
                    <a:pos x="0" y="120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89"/>
              <p:cNvSpPr>
                <a:spLocks/>
              </p:cNvSpPr>
              <p:nvPr/>
            </p:nvSpPr>
            <p:spPr bwMode="gray">
              <a:xfrm>
                <a:off x="941" y="2592"/>
                <a:ext cx="52" cy="1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6" y="18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2" y="54"/>
                  </a:cxn>
                  <a:cxn ang="0">
                    <a:pos x="2" y="58"/>
                  </a:cxn>
                  <a:cxn ang="0">
                    <a:pos x="6" y="64"/>
                  </a:cxn>
                  <a:cxn ang="0">
                    <a:pos x="8" y="64"/>
                  </a:cxn>
                  <a:cxn ang="0">
                    <a:pos x="10" y="68"/>
                  </a:cxn>
                  <a:cxn ang="0">
                    <a:pos x="14" y="88"/>
                  </a:cxn>
                  <a:cxn ang="0">
                    <a:pos x="22" y="112"/>
                  </a:cxn>
                  <a:cxn ang="0">
                    <a:pos x="26" y="108"/>
                  </a:cxn>
                  <a:cxn ang="0">
                    <a:pos x="34" y="102"/>
                  </a:cxn>
                  <a:cxn ang="0">
                    <a:pos x="40" y="96"/>
                  </a:cxn>
                  <a:cxn ang="0">
                    <a:pos x="40" y="92"/>
                  </a:cxn>
                  <a:cxn ang="0">
                    <a:pos x="38" y="88"/>
                  </a:cxn>
                  <a:cxn ang="0">
                    <a:pos x="38" y="84"/>
                  </a:cxn>
                  <a:cxn ang="0">
                    <a:pos x="44" y="82"/>
                  </a:cxn>
                  <a:cxn ang="0">
                    <a:pos x="48" y="76"/>
                  </a:cxn>
                  <a:cxn ang="0">
                    <a:pos x="46" y="68"/>
                  </a:cxn>
                  <a:cxn ang="0">
                    <a:pos x="44" y="62"/>
                  </a:cxn>
                  <a:cxn ang="0">
                    <a:pos x="42" y="60"/>
                  </a:cxn>
                  <a:cxn ang="0">
                    <a:pos x="42" y="54"/>
                  </a:cxn>
                  <a:cxn ang="0">
                    <a:pos x="44" y="50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0" y="42"/>
                  </a:cxn>
                  <a:cxn ang="0">
                    <a:pos x="48" y="40"/>
                  </a:cxn>
                  <a:cxn ang="0">
                    <a:pos x="46" y="36"/>
                  </a:cxn>
                  <a:cxn ang="0">
                    <a:pos x="44" y="28"/>
                  </a:cxn>
                  <a:cxn ang="0">
                    <a:pos x="46" y="24"/>
                  </a:cxn>
                  <a:cxn ang="0">
                    <a:pos x="52" y="20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90"/>
              <p:cNvSpPr>
                <a:spLocks/>
              </p:cNvSpPr>
              <p:nvPr/>
            </p:nvSpPr>
            <p:spPr bwMode="gray">
              <a:xfrm>
                <a:off x="963" y="2654"/>
                <a:ext cx="206" cy="202"/>
              </a:xfrm>
              <a:custGeom>
                <a:avLst/>
                <a:gdLst/>
                <a:ahLst/>
                <a:cxnLst>
                  <a:cxn ang="0">
                    <a:pos x="200" y="34"/>
                  </a:cxn>
                  <a:cxn ang="0">
                    <a:pos x="192" y="30"/>
                  </a:cxn>
                  <a:cxn ang="0">
                    <a:pos x="182" y="24"/>
                  </a:cxn>
                  <a:cxn ang="0">
                    <a:pos x="174" y="22"/>
                  </a:cxn>
                  <a:cxn ang="0">
                    <a:pos x="170" y="22"/>
                  </a:cxn>
                  <a:cxn ang="0">
                    <a:pos x="162" y="22"/>
                  </a:cxn>
                  <a:cxn ang="0">
                    <a:pos x="148" y="26"/>
                  </a:cxn>
                  <a:cxn ang="0">
                    <a:pos x="138" y="28"/>
                  </a:cxn>
                  <a:cxn ang="0">
                    <a:pos x="136" y="34"/>
                  </a:cxn>
                  <a:cxn ang="0">
                    <a:pos x="138" y="42"/>
                  </a:cxn>
                  <a:cxn ang="0">
                    <a:pos x="140" y="46"/>
                  </a:cxn>
                  <a:cxn ang="0">
                    <a:pos x="138" y="54"/>
                  </a:cxn>
                  <a:cxn ang="0">
                    <a:pos x="122" y="56"/>
                  </a:cxn>
                  <a:cxn ang="0">
                    <a:pos x="106" y="52"/>
                  </a:cxn>
                  <a:cxn ang="0">
                    <a:pos x="96" y="44"/>
                  </a:cxn>
                  <a:cxn ang="0">
                    <a:pos x="88" y="36"/>
                  </a:cxn>
                  <a:cxn ang="0">
                    <a:pos x="84" y="26"/>
                  </a:cxn>
                  <a:cxn ang="0">
                    <a:pos x="80" y="18"/>
                  </a:cxn>
                  <a:cxn ang="0">
                    <a:pos x="78" y="16"/>
                  </a:cxn>
                  <a:cxn ang="0">
                    <a:pos x="56" y="10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26" y="12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6" y="22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6" y="34"/>
                  </a:cxn>
                  <a:cxn ang="0">
                    <a:pos x="12" y="40"/>
                  </a:cxn>
                  <a:cxn ang="0">
                    <a:pos x="6" y="46"/>
                  </a:cxn>
                  <a:cxn ang="0">
                    <a:pos x="2" y="50"/>
                  </a:cxn>
                  <a:cxn ang="0">
                    <a:pos x="0" y="50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4" y="72"/>
                  </a:cxn>
                  <a:cxn ang="0">
                    <a:pos x="6" y="80"/>
                  </a:cxn>
                  <a:cxn ang="0">
                    <a:pos x="8" y="82"/>
                  </a:cxn>
                  <a:cxn ang="0">
                    <a:pos x="12" y="88"/>
                  </a:cxn>
                  <a:cxn ang="0">
                    <a:pos x="12" y="96"/>
                  </a:cxn>
                  <a:cxn ang="0">
                    <a:pos x="12" y="106"/>
                  </a:cxn>
                  <a:cxn ang="0">
                    <a:pos x="10" y="108"/>
                  </a:cxn>
                  <a:cxn ang="0">
                    <a:pos x="14" y="112"/>
                  </a:cxn>
                  <a:cxn ang="0">
                    <a:pos x="14" y="122"/>
                  </a:cxn>
                  <a:cxn ang="0">
                    <a:pos x="30" y="142"/>
                  </a:cxn>
                  <a:cxn ang="0">
                    <a:pos x="36" y="142"/>
                  </a:cxn>
                  <a:cxn ang="0">
                    <a:pos x="40" y="146"/>
                  </a:cxn>
                  <a:cxn ang="0">
                    <a:pos x="44" y="152"/>
                  </a:cxn>
                  <a:cxn ang="0">
                    <a:pos x="48" y="158"/>
                  </a:cxn>
                  <a:cxn ang="0">
                    <a:pos x="184" y="202"/>
                  </a:cxn>
                  <a:cxn ang="0">
                    <a:pos x="206" y="184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91"/>
              <p:cNvSpPr>
                <a:spLocks/>
              </p:cNvSpPr>
              <p:nvPr/>
            </p:nvSpPr>
            <p:spPr bwMode="gray">
              <a:xfrm>
                <a:off x="875" y="2936"/>
                <a:ext cx="146" cy="120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2" y="2"/>
                  </a:cxn>
                  <a:cxn ang="0">
                    <a:pos x="124" y="6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84" y="8"/>
                  </a:cxn>
                  <a:cxn ang="0">
                    <a:pos x="76" y="6"/>
                  </a:cxn>
                  <a:cxn ang="0">
                    <a:pos x="68" y="12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50" y="10"/>
                  </a:cxn>
                  <a:cxn ang="0">
                    <a:pos x="42" y="8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0" y="6"/>
                  </a:cxn>
                  <a:cxn ang="0">
                    <a:pos x="16" y="8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8"/>
                  </a:cxn>
                  <a:cxn ang="0">
                    <a:pos x="6" y="40"/>
                  </a:cxn>
                  <a:cxn ang="0">
                    <a:pos x="6" y="48"/>
                  </a:cxn>
                  <a:cxn ang="0">
                    <a:pos x="2" y="54"/>
                  </a:cxn>
                  <a:cxn ang="0">
                    <a:pos x="0" y="64"/>
                  </a:cxn>
                  <a:cxn ang="0">
                    <a:pos x="0" y="100"/>
                  </a:cxn>
                  <a:cxn ang="0">
                    <a:pos x="16" y="100"/>
                  </a:cxn>
                  <a:cxn ang="0">
                    <a:pos x="34" y="112"/>
                  </a:cxn>
                  <a:cxn ang="0">
                    <a:pos x="52" y="118"/>
                  </a:cxn>
                  <a:cxn ang="0">
                    <a:pos x="76" y="120"/>
                  </a:cxn>
                  <a:cxn ang="0">
                    <a:pos x="94" y="102"/>
                  </a:cxn>
                  <a:cxn ang="0">
                    <a:pos x="96" y="86"/>
                  </a:cxn>
                  <a:cxn ang="0">
                    <a:pos x="100" y="80"/>
                  </a:cxn>
                  <a:cxn ang="0">
                    <a:pos x="108" y="72"/>
                  </a:cxn>
                  <a:cxn ang="0">
                    <a:pos x="118" y="68"/>
                  </a:cxn>
                  <a:cxn ang="0">
                    <a:pos x="122" y="72"/>
                  </a:cxn>
                  <a:cxn ang="0">
                    <a:pos x="126" y="72"/>
                  </a:cxn>
                  <a:cxn ang="0">
                    <a:pos x="132" y="68"/>
                  </a:cxn>
                  <a:cxn ang="0">
                    <a:pos x="138" y="56"/>
                  </a:cxn>
                  <a:cxn ang="0">
                    <a:pos x="142" y="46"/>
                  </a:cxn>
                  <a:cxn ang="0">
                    <a:pos x="144" y="36"/>
                  </a:cxn>
                  <a:cxn ang="0">
                    <a:pos x="146" y="24"/>
                  </a:cxn>
                  <a:cxn ang="0">
                    <a:pos x="144" y="14"/>
                  </a:cxn>
                  <a:cxn ang="0">
                    <a:pos x="146" y="4"/>
                  </a:cxn>
                  <a:cxn ang="0">
                    <a:pos x="146" y="0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92"/>
              <p:cNvSpPr>
                <a:spLocks/>
              </p:cNvSpPr>
              <p:nvPr/>
            </p:nvSpPr>
            <p:spPr bwMode="gray">
              <a:xfrm>
                <a:off x="995" y="2796"/>
                <a:ext cx="52" cy="132"/>
              </a:xfrm>
              <a:custGeom>
                <a:avLst/>
                <a:gdLst/>
                <a:ahLst/>
                <a:cxnLst>
                  <a:cxn ang="0">
                    <a:pos x="28" y="132"/>
                  </a:cxn>
                  <a:cxn ang="0">
                    <a:pos x="30" y="118"/>
                  </a:cxn>
                  <a:cxn ang="0">
                    <a:pos x="30" y="118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32" y="108"/>
                  </a:cxn>
                  <a:cxn ang="0">
                    <a:pos x="36" y="104"/>
                  </a:cxn>
                  <a:cxn ang="0">
                    <a:pos x="40" y="100"/>
                  </a:cxn>
                  <a:cxn ang="0">
                    <a:pos x="44" y="96"/>
                  </a:cxn>
                  <a:cxn ang="0">
                    <a:pos x="44" y="92"/>
                  </a:cxn>
                  <a:cxn ang="0">
                    <a:pos x="44" y="80"/>
                  </a:cxn>
                  <a:cxn ang="0">
                    <a:pos x="44" y="66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0" y="44"/>
                  </a:cxn>
                  <a:cxn ang="0">
                    <a:pos x="50" y="40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4"/>
                  </a:cxn>
                  <a:cxn ang="0">
                    <a:pos x="44" y="20"/>
                  </a:cxn>
                  <a:cxn ang="0">
                    <a:pos x="44" y="14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4" y="12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93"/>
              <p:cNvSpPr>
                <a:spLocks/>
              </p:cNvSpPr>
              <p:nvPr/>
            </p:nvSpPr>
            <p:spPr bwMode="gray">
              <a:xfrm>
                <a:off x="829" y="2796"/>
                <a:ext cx="218" cy="162"/>
              </a:xfrm>
              <a:custGeom>
                <a:avLst/>
                <a:gdLst/>
                <a:ahLst/>
                <a:cxnLst>
                  <a:cxn ang="0">
                    <a:pos x="94" y="36"/>
                  </a:cxn>
                  <a:cxn ang="0">
                    <a:pos x="78" y="40"/>
                  </a:cxn>
                  <a:cxn ang="0">
                    <a:pos x="62" y="42"/>
                  </a:cxn>
                  <a:cxn ang="0">
                    <a:pos x="60" y="62"/>
                  </a:cxn>
                  <a:cxn ang="0">
                    <a:pos x="50" y="100"/>
                  </a:cxn>
                  <a:cxn ang="0">
                    <a:pos x="38" y="116"/>
                  </a:cxn>
                  <a:cxn ang="0">
                    <a:pos x="32" y="120"/>
                  </a:cxn>
                  <a:cxn ang="0">
                    <a:pos x="24" y="122"/>
                  </a:cxn>
                  <a:cxn ang="0">
                    <a:pos x="18" y="122"/>
                  </a:cxn>
                  <a:cxn ang="0">
                    <a:pos x="10" y="122"/>
                  </a:cxn>
                  <a:cxn ang="0">
                    <a:pos x="4" y="122"/>
                  </a:cxn>
                  <a:cxn ang="0">
                    <a:pos x="2" y="128"/>
                  </a:cxn>
                  <a:cxn ang="0">
                    <a:pos x="4" y="132"/>
                  </a:cxn>
                  <a:cxn ang="0">
                    <a:pos x="8" y="138"/>
                  </a:cxn>
                  <a:cxn ang="0">
                    <a:pos x="8" y="140"/>
                  </a:cxn>
                  <a:cxn ang="0">
                    <a:pos x="14" y="144"/>
                  </a:cxn>
                  <a:cxn ang="0">
                    <a:pos x="16" y="144"/>
                  </a:cxn>
                  <a:cxn ang="0">
                    <a:pos x="16" y="150"/>
                  </a:cxn>
                  <a:cxn ang="0">
                    <a:pos x="28" y="142"/>
                  </a:cxn>
                  <a:cxn ang="0">
                    <a:pos x="30" y="146"/>
                  </a:cxn>
                  <a:cxn ang="0">
                    <a:pos x="36" y="150"/>
                  </a:cxn>
                  <a:cxn ang="0">
                    <a:pos x="42" y="154"/>
                  </a:cxn>
                  <a:cxn ang="0">
                    <a:pos x="44" y="156"/>
                  </a:cxn>
                  <a:cxn ang="0">
                    <a:pos x="50" y="162"/>
                  </a:cxn>
                  <a:cxn ang="0">
                    <a:pos x="50" y="158"/>
                  </a:cxn>
                  <a:cxn ang="0">
                    <a:pos x="56" y="152"/>
                  </a:cxn>
                  <a:cxn ang="0">
                    <a:pos x="68" y="146"/>
                  </a:cxn>
                  <a:cxn ang="0">
                    <a:pos x="82" y="146"/>
                  </a:cxn>
                  <a:cxn ang="0">
                    <a:pos x="88" y="146"/>
                  </a:cxn>
                  <a:cxn ang="0">
                    <a:pos x="88" y="148"/>
                  </a:cxn>
                  <a:cxn ang="0">
                    <a:pos x="96" y="150"/>
                  </a:cxn>
                  <a:cxn ang="0">
                    <a:pos x="106" y="154"/>
                  </a:cxn>
                  <a:cxn ang="0">
                    <a:pos x="110" y="156"/>
                  </a:cxn>
                  <a:cxn ang="0">
                    <a:pos x="114" y="152"/>
                  </a:cxn>
                  <a:cxn ang="0">
                    <a:pos x="122" y="148"/>
                  </a:cxn>
                  <a:cxn ang="0">
                    <a:pos x="130" y="148"/>
                  </a:cxn>
                  <a:cxn ang="0">
                    <a:pos x="144" y="144"/>
                  </a:cxn>
                  <a:cxn ang="0">
                    <a:pos x="166" y="148"/>
                  </a:cxn>
                  <a:cxn ang="0">
                    <a:pos x="170" y="146"/>
                  </a:cxn>
                  <a:cxn ang="0">
                    <a:pos x="178" y="142"/>
                  </a:cxn>
                  <a:cxn ang="0">
                    <a:pos x="188" y="140"/>
                  </a:cxn>
                  <a:cxn ang="0">
                    <a:pos x="196" y="118"/>
                  </a:cxn>
                  <a:cxn ang="0">
                    <a:pos x="196" y="116"/>
                  </a:cxn>
                  <a:cxn ang="0">
                    <a:pos x="198" y="108"/>
                  </a:cxn>
                  <a:cxn ang="0">
                    <a:pos x="206" y="100"/>
                  </a:cxn>
                  <a:cxn ang="0">
                    <a:pos x="210" y="92"/>
                  </a:cxn>
                  <a:cxn ang="0">
                    <a:pos x="210" y="66"/>
                  </a:cxn>
                  <a:cxn ang="0">
                    <a:pos x="218" y="44"/>
                  </a:cxn>
                  <a:cxn ang="0">
                    <a:pos x="216" y="40"/>
                  </a:cxn>
                  <a:cxn ang="0">
                    <a:pos x="212" y="30"/>
                  </a:cxn>
                  <a:cxn ang="0">
                    <a:pos x="210" y="20"/>
                  </a:cxn>
                  <a:cxn ang="0">
                    <a:pos x="182" y="16"/>
                  </a:cxn>
                  <a:cxn ang="0">
                    <a:pos x="180" y="12"/>
                  </a:cxn>
                  <a:cxn ang="0">
                    <a:pos x="174" y="4"/>
                  </a:cxn>
                  <a:cxn ang="0">
                    <a:pos x="166" y="0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94"/>
              <p:cNvSpPr>
                <a:spLocks/>
              </p:cNvSpPr>
              <p:nvPr/>
            </p:nvSpPr>
            <p:spPr bwMode="gray">
              <a:xfrm>
                <a:off x="961" y="2936"/>
                <a:ext cx="88" cy="148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58" y="8"/>
                  </a:cxn>
                  <a:cxn ang="0">
                    <a:pos x="58" y="20"/>
                  </a:cxn>
                  <a:cxn ang="0">
                    <a:pos x="60" y="30"/>
                  </a:cxn>
                  <a:cxn ang="0">
                    <a:pos x="58" y="42"/>
                  </a:cxn>
                  <a:cxn ang="0">
                    <a:pos x="56" y="48"/>
                  </a:cxn>
                  <a:cxn ang="0">
                    <a:pos x="50" y="64"/>
                  </a:cxn>
                  <a:cxn ang="0">
                    <a:pos x="42" y="70"/>
                  </a:cxn>
                  <a:cxn ang="0">
                    <a:pos x="38" y="72"/>
                  </a:cxn>
                  <a:cxn ang="0">
                    <a:pos x="36" y="72"/>
                  </a:cxn>
                  <a:cxn ang="0">
                    <a:pos x="26" y="70"/>
                  </a:cxn>
                  <a:cxn ang="0">
                    <a:pos x="18" y="76"/>
                  </a:cxn>
                  <a:cxn ang="0">
                    <a:pos x="12" y="84"/>
                  </a:cxn>
                  <a:cxn ang="0">
                    <a:pos x="8" y="88"/>
                  </a:cxn>
                  <a:cxn ang="0">
                    <a:pos x="0" y="120"/>
                  </a:cxn>
                  <a:cxn ang="0">
                    <a:pos x="0" y="124"/>
                  </a:cxn>
                  <a:cxn ang="0">
                    <a:pos x="2" y="130"/>
                  </a:cxn>
                  <a:cxn ang="0">
                    <a:pos x="10" y="134"/>
                  </a:cxn>
                  <a:cxn ang="0">
                    <a:pos x="14" y="136"/>
                  </a:cxn>
                  <a:cxn ang="0">
                    <a:pos x="18" y="140"/>
                  </a:cxn>
                  <a:cxn ang="0">
                    <a:pos x="18" y="148"/>
                  </a:cxn>
                  <a:cxn ang="0">
                    <a:pos x="36" y="148"/>
                  </a:cxn>
                  <a:cxn ang="0">
                    <a:pos x="70" y="146"/>
                  </a:cxn>
                  <a:cxn ang="0">
                    <a:pos x="86" y="144"/>
                  </a:cxn>
                  <a:cxn ang="0">
                    <a:pos x="88" y="138"/>
                  </a:cxn>
                  <a:cxn ang="0">
                    <a:pos x="88" y="134"/>
                  </a:cxn>
                  <a:cxn ang="0">
                    <a:pos x="82" y="130"/>
                  </a:cxn>
                  <a:cxn ang="0">
                    <a:pos x="74" y="122"/>
                  </a:cxn>
                  <a:cxn ang="0">
                    <a:pos x="68" y="110"/>
                  </a:cxn>
                  <a:cxn ang="0">
                    <a:pos x="62" y="100"/>
                  </a:cxn>
                  <a:cxn ang="0">
                    <a:pos x="66" y="98"/>
                  </a:cxn>
                  <a:cxn ang="0">
                    <a:pos x="70" y="94"/>
                  </a:cxn>
                  <a:cxn ang="0">
                    <a:pos x="72" y="86"/>
                  </a:cxn>
                  <a:cxn ang="0">
                    <a:pos x="70" y="78"/>
                  </a:cxn>
                  <a:cxn ang="0">
                    <a:pos x="68" y="76"/>
                  </a:cxn>
                  <a:cxn ang="0">
                    <a:pos x="64" y="72"/>
                  </a:cxn>
                  <a:cxn ang="0">
                    <a:pos x="62" y="64"/>
                  </a:cxn>
                  <a:cxn ang="0">
                    <a:pos x="64" y="58"/>
                  </a:cxn>
                  <a:cxn ang="0">
                    <a:pos x="68" y="58"/>
                  </a:cxn>
                  <a:cxn ang="0">
                    <a:pos x="74" y="56"/>
                  </a:cxn>
                  <a:cxn ang="0">
                    <a:pos x="78" y="50"/>
                  </a:cxn>
                  <a:cxn ang="0">
                    <a:pos x="78" y="46"/>
                  </a:cxn>
                  <a:cxn ang="0">
                    <a:pos x="74" y="40"/>
                  </a:cxn>
                  <a:cxn ang="0">
                    <a:pos x="72" y="30"/>
                  </a:cxn>
                  <a:cxn ang="0">
                    <a:pos x="72" y="20"/>
                  </a:cxn>
                  <a:cxn ang="0">
                    <a:pos x="72" y="16"/>
                  </a:cxn>
                  <a:cxn ang="0">
                    <a:pos x="72" y="8"/>
                  </a:cxn>
                  <a:cxn ang="0">
                    <a:pos x="66" y="2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95"/>
              <p:cNvSpPr>
                <a:spLocks/>
              </p:cNvSpPr>
              <p:nvPr/>
            </p:nvSpPr>
            <p:spPr bwMode="gray">
              <a:xfrm>
                <a:off x="1021" y="2810"/>
                <a:ext cx="126" cy="212"/>
              </a:xfrm>
              <a:custGeom>
                <a:avLst/>
                <a:gdLst/>
                <a:ahLst/>
                <a:cxnLst>
                  <a:cxn ang="0">
                    <a:pos x="126" y="46"/>
                  </a:cxn>
                  <a:cxn ang="0">
                    <a:pos x="124" y="90"/>
                  </a:cxn>
                  <a:cxn ang="0">
                    <a:pos x="120" y="88"/>
                  </a:cxn>
                  <a:cxn ang="0">
                    <a:pos x="112" y="90"/>
                  </a:cxn>
                  <a:cxn ang="0">
                    <a:pos x="108" y="92"/>
                  </a:cxn>
                  <a:cxn ang="0">
                    <a:pos x="106" y="98"/>
                  </a:cxn>
                  <a:cxn ang="0">
                    <a:pos x="106" y="104"/>
                  </a:cxn>
                  <a:cxn ang="0">
                    <a:pos x="102" y="110"/>
                  </a:cxn>
                  <a:cxn ang="0">
                    <a:pos x="98" y="114"/>
                  </a:cxn>
                  <a:cxn ang="0">
                    <a:pos x="98" y="120"/>
                  </a:cxn>
                  <a:cxn ang="0">
                    <a:pos x="98" y="124"/>
                  </a:cxn>
                  <a:cxn ang="0">
                    <a:pos x="98" y="124"/>
                  </a:cxn>
                  <a:cxn ang="0">
                    <a:pos x="98" y="122"/>
                  </a:cxn>
                  <a:cxn ang="0">
                    <a:pos x="100" y="126"/>
                  </a:cxn>
                  <a:cxn ang="0">
                    <a:pos x="104" y="132"/>
                  </a:cxn>
                  <a:cxn ang="0">
                    <a:pos x="102" y="138"/>
                  </a:cxn>
                  <a:cxn ang="0">
                    <a:pos x="102" y="150"/>
                  </a:cxn>
                  <a:cxn ang="0">
                    <a:pos x="104" y="158"/>
                  </a:cxn>
                  <a:cxn ang="0">
                    <a:pos x="106" y="168"/>
                  </a:cxn>
                  <a:cxn ang="0">
                    <a:pos x="108" y="174"/>
                  </a:cxn>
                  <a:cxn ang="0">
                    <a:pos x="108" y="176"/>
                  </a:cxn>
                  <a:cxn ang="0">
                    <a:pos x="100" y="178"/>
                  </a:cxn>
                  <a:cxn ang="0">
                    <a:pos x="92" y="182"/>
                  </a:cxn>
                  <a:cxn ang="0">
                    <a:pos x="86" y="190"/>
                  </a:cxn>
                  <a:cxn ang="0">
                    <a:pos x="86" y="192"/>
                  </a:cxn>
                  <a:cxn ang="0">
                    <a:pos x="84" y="198"/>
                  </a:cxn>
                  <a:cxn ang="0">
                    <a:pos x="78" y="202"/>
                  </a:cxn>
                  <a:cxn ang="0">
                    <a:pos x="68" y="204"/>
                  </a:cxn>
                  <a:cxn ang="0">
                    <a:pos x="66" y="202"/>
                  </a:cxn>
                  <a:cxn ang="0">
                    <a:pos x="60" y="200"/>
                  </a:cxn>
                  <a:cxn ang="0">
                    <a:pos x="58" y="204"/>
                  </a:cxn>
                  <a:cxn ang="0">
                    <a:pos x="46" y="208"/>
                  </a:cxn>
                  <a:cxn ang="0">
                    <a:pos x="12" y="212"/>
                  </a:cxn>
                  <a:cxn ang="0">
                    <a:pos x="12" y="210"/>
                  </a:cxn>
                  <a:cxn ang="0">
                    <a:pos x="10" y="204"/>
                  </a:cxn>
                  <a:cxn ang="0">
                    <a:pos x="6" y="200"/>
                  </a:cxn>
                  <a:cxn ang="0">
                    <a:pos x="2" y="194"/>
                  </a:cxn>
                  <a:cxn ang="0">
                    <a:pos x="2" y="184"/>
                  </a:cxn>
                  <a:cxn ang="0">
                    <a:pos x="6" y="186"/>
                  </a:cxn>
                  <a:cxn ang="0">
                    <a:pos x="12" y="184"/>
                  </a:cxn>
                  <a:cxn ang="0">
                    <a:pos x="18" y="180"/>
                  </a:cxn>
                  <a:cxn ang="0">
                    <a:pos x="18" y="174"/>
                  </a:cxn>
                  <a:cxn ang="0">
                    <a:pos x="16" y="168"/>
                  </a:cxn>
                  <a:cxn ang="0">
                    <a:pos x="12" y="156"/>
                  </a:cxn>
                  <a:cxn ang="0">
                    <a:pos x="12" y="150"/>
                  </a:cxn>
                  <a:cxn ang="0">
                    <a:pos x="14" y="144"/>
                  </a:cxn>
                  <a:cxn ang="0">
                    <a:pos x="12" y="136"/>
                  </a:cxn>
                  <a:cxn ang="0">
                    <a:pos x="10" y="132"/>
                  </a:cxn>
                  <a:cxn ang="0">
                    <a:pos x="8" y="130"/>
                  </a:cxn>
                  <a:cxn ang="0">
                    <a:pos x="4" y="126"/>
                  </a:cxn>
                  <a:cxn ang="0">
                    <a:pos x="0" y="126"/>
                  </a:cxn>
                  <a:cxn ang="0">
                    <a:pos x="2" y="120"/>
                  </a:cxn>
                  <a:cxn ang="0">
                    <a:pos x="6" y="104"/>
                  </a:cxn>
                  <a:cxn ang="0">
                    <a:pos x="4" y="102"/>
                  </a:cxn>
                  <a:cxn ang="0">
                    <a:pos x="6" y="96"/>
                  </a:cxn>
                  <a:cxn ang="0">
                    <a:pos x="12" y="88"/>
                  </a:cxn>
                  <a:cxn ang="0">
                    <a:pos x="18" y="78"/>
                  </a:cxn>
                  <a:cxn ang="0">
                    <a:pos x="18" y="50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0" y="16"/>
                  </a:cxn>
                  <a:cxn ang="0">
                    <a:pos x="18" y="6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96"/>
              <p:cNvSpPr>
                <a:spLocks/>
              </p:cNvSpPr>
              <p:nvPr/>
            </p:nvSpPr>
            <p:spPr bwMode="gray">
              <a:xfrm>
                <a:off x="1119" y="2816"/>
                <a:ext cx="218" cy="250"/>
              </a:xfrm>
              <a:custGeom>
                <a:avLst/>
                <a:gdLst/>
                <a:ahLst/>
                <a:cxnLst>
                  <a:cxn ang="0">
                    <a:pos x="186" y="4"/>
                  </a:cxn>
                  <a:cxn ang="0">
                    <a:pos x="174" y="16"/>
                  </a:cxn>
                  <a:cxn ang="0">
                    <a:pos x="28" y="22"/>
                  </a:cxn>
                  <a:cxn ang="0">
                    <a:pos x="24" y="82"/>
                  </a:cxn>
                  <a:cxn ang="0">
                    <a:pos x="14" y="84"/>
                  </a:cxn>
                  <a:cxn ang="0">
                    <a:pos x="10" y="90"/>
                  </a:cxn>
                  <a:cxn ang="0">
                    <a:pos x="6" y="100"/>
                  </a:cxn>
                  <a:cxn ang="0">
                    <a:pos x="2" y="106"/>
                  </a:cxn>
                  <a:cxn ang="0">
                    <a:pos x="0" y="110"/>
                  </a:cxn>
                  <a:cxn ang="0">
                    <a:pos x="4" y="122"/>
                  </a:cxn>
                  <a:cxn ang="0">
                    <a:pos x="6" y="128"/>
                  </a:cxn>
                  <a:cxn ang="0">
                    <a:pos x="6" y="136"/>
                  </a:cxn>
                  <a:cxn ang="0">
                    <a:pos x="6" y="152"/>
                  </a:cxn>
                  <a:cxn ang="0">
                    <a:pos x="14" y="174"/>
                  </a:cxn>
                  <a:cxn ang="0">
                    <a:pos x="24" y="186"/>
                  </a:cxn>
                  <a:cxn ang="0">
                    <a:pos x="32" y="196"/>
                  </a:cxn>
                  <a:cxn ang="0">
                    <a:pos x="50" y="222"/>
                  </a:cxn>
                  <a:cxn ang="0">
                    <a:pos x="56" y="230"/>
                  </a:cxn>
                  <a:cxn ang="0">
                    <a:pos x="66" y="238"/>
                  </a:cxn>
                  <a:cxn ang="0">
                    <a:pos x="78" y="240"/>
                  </a:cxn>
                  <a:cxn ang="0">
                    <a:pos x="88" y="250"/>
                  </a:cxn>
                  <a:cxn ang="0">
                    <a:pos x="114" y="250"/>
                  </a:cxn>
                  <a:cxn ang="0">
                    <a:pos x="138" y="250"/>
                  </a:cxn>
                  <a:cxn ang="0">
                    <a:pos x="180" y="244"/>
                  </a:cxn>
                  <a:cxn ang="0">
                    <a:pos x="180" y="222"/>
                  </a:cxn>
                  <a:cxn ang="0">
                    <a:pos x="172" y="210"/>
                  </a:cxn>
                  <a:cxn ang="0">
                    <a:pos x="160" y="196"/>
                  </a:cxn>
                  <a:cxn ang="0">
                    <a:pos x="154" y="192"/>
                  </a:cxn>
                  <a:cxn ang="0">
                    <a:pos x="152" y="184"/>
                  </a:cxn>
                  <a:cxn ang="0">
                    <a:pos x="156" y="176"/>
                  </a:cxn>
                  <a:cxn ang="0">
                    <a:pos x="156" y="158"/>
                  </a:cxn>
                  <a:cxn ang="0">
                    <a:pos x="160" y="150"/>
                  </a:cxn>
                  <a:cxn ang="0">
                    <a:pos x="176" y="130"/>
                  </a:cxn>
                  <a:cxn ang="0">
                    <a:pos x="188" y="108"/>
                  </a:cxn>
                  <a:cxn ang="0">
                    <a:pos x="192" y="94"/>
                  </a:cxn>
                  <a:cxn ang="0">
                    <a:pos x="200" y="82"/>
                  </a:cxn>
                  <a:cxn ang="0">
                    <a:pos x="208" y="78"/>
                  </a:cxn>
                  <a:cxn ang="0">
                    <a:pos x="216" y="70"/>
                  </a:cxn>
                  <a:cxn ang="0">
                    <a:pos x="218" y="66"/>
                  </a:cxn>
                  <a:cxn ang="0">
                    <a:pos x="212" y="54"/>
                  </a:cxn>
                  <a:cxn ang="0">
                    <a:pos x="204" y="40"/>
                  </a:cxn>
                  <a:cxn ang="0">
                    <a:pos x="200" y="32"/>
                  </a:cxn>
                  <a:cxn ang="0">
                    <a:pos x="200" y="22"/>
                  </a:cxn>
                  <a:cxn ang="0">
                    <a:pos x="192" y="8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97"/>
              <p:cNvSpPr>
                <a:spLocks/>
              </p:cNvSpPr>
              <p:nvPr/>
            </p:nvSpPr>
            <p:spPr bwMode="gray">
              <a:xfrm>
                <a:off x="1023" y="2986"/>
                <a:ext cx="148" cy="84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0" y="6"/>
                  </a:cxn>
                  <a:cxn ang="0">
                    <a:pos x="84" y="12"/>
                  </a:cxn>
                  <a:cxn ang="0">
                    <a:pos x="82" y="2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4" y="26"/>
                  </a:cxn>
                  <a:cxn ang="0">
                    <a:pos x="60" y="26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48" y="30"/>
                  </a:cxn>
                  <a:cxn ang="0">
                    <a:pos x="36" y="34"/>
                  </a:cxn>
                  <a:cxn ang="0">
                    <a:pos x="26" y="36"/>
                  </a:cxn>
                  <a:cxn ang="0">
                    <a:pos x="10" y="38"/>
                  </a:cxn>
                  <a:cxn ang="0">
                    <a:pos x="6" y="46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6" y="60"/>
                  </a:cxn>
                  <a:cxn ang="0">
                    <a:pos x="10" y="70"/>
                  </a:cxn>
                  <a:cxn ang="0">
                    <a:pos x="26" y="84"/>
                  </a:cxn>
                  <a:cxn ang="0">
                    <a:pos x="38" y="74"/>
                  </a:cxn>
                  <a:cxn ang="0">
                    <a:pos x="42" y="68"/>
                  </a:cxn>
                  <a:cxn ang="0">
                    <a:pos x="48" y="62"/>
                  </a:cxn>
                  <a:cxn ang="0">
                    <a:pos x="58" y="60"/>
                  </a:cxn>
                  <a:cxn ang="0">
                    <a:pos x="60" y="62"/>
                  </a:cxn>
                  <a:cxn ang="0">
                    <a:pos x="62" y="68"/>
                  </a:cxn>
                  <a:cxn ang="0">
                    <a:pos x="64" y="70"/>
                  </a:cxn>
                  <a:cxn ang="0">
                    <a:pos x="74" y="68"/>
                  </a:cxn>
                  <a:cxn ang="0">
                    <a:pos x="86" y="68"/>
                  </a:cxn>
                  <a:cxn ang="0">
                    <a:pos x="118" y="62"/>
                  </a:cxn>
                  <a:cxn ang="0">
                    <a:pos x="146" y="52"/>
                  </a:cxn>
                  <a:cxn ang="0">
                    <a:pos x="132" y="34"/>
                  </a:cxn>
                  <a:cxn ang="0">
                    <a:pos x="122" y="22"/>
                  </a:cxn>
                  <a:cxn ang="0">
                    <a:pos x="118" y="16"/>
                  </a:cxn>
                  <a:cxn ang="0">
                    <a:pos x="112" y="8"/>
                  </a:cxn>
                  <a:cxn ang="0">
                    <a:pos x="106" y="0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98"/>
              <p:cNvSpPr>
                <a:spLocks/>
              </p:cNvSpPr>
              <p:nvPr/>
            </p:nvSpPr>
            <p:spPr bwMode="gray">
              <a:xfrm>
                <a:off x="953" y="3082"/>
                <a:ext cx="74" cy="8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4" y="12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2" y="14"/>
                  </a:cxn>
                  <a:cxn ang="0">
                    <a:pos x="74" y="22"/>
                  </a:cxn>
                  <a:cxn ang="0">
                    <a:pos x="72" y="26"/>
                  </a:cxn>
                  <a:cxn ang="0">
                    <a:pos x="68" y="26"/>
                  </a:cxn>
                  <a:cxn ang="0">
                    <a:pos x="68" y="30"/>
                  </a:cxn>
                  <a:cxn ang="0">
                    <a:pos x="68" y="36"/>
                  </a:cxn>
                  <a:cxn ang="0">
                    <a:pos x="74" y="38"/>
                  </a:cxn>
                  <a:cxn ang="0">
                    <a:pos x="74" y="42"/>
                  </a:cxn>
                  <a:cxn ang="0">
                    <a:pos x="74" y="52"/>
                  </a:cxn>
                  <a:cxn ang="0">
                    <a:pos x="70" y="60"/>
                  </a:cxn>
                  <a:cxn ang="0">
                    <a:pos x="62" y="64"/>
                  </a:cxn>
                  <a:cxn ang="0">
                    <a:pos x="52" y="66"/>
                  </a:cxn>
                  <a:cxn ang="0">
                    <a:pos x="46" y="68"/>
                  </a:cxn>
                  <a:cxn ang="0">
                    <a:pos x="42" y="68"/>
                  </a:cxn>
                  <a:cxn ang="0">
                    <a:pos x="32" y="72"/>
                  </a:cxn>
                  <a:cxn ang="0">
                    <a:pos x="28" y="78"/>
                  </a:cxn>
                  <a:cxn ang="0">
                    <a:pos x="24" y="82"/>
                  </a:cxn>
                  <a:cxn ang="0">
                    <a:pos x="22" y="74"/>
                  </a:cxn>
                  <a:cxn ang="0">
                    <a:pos x="20" y="72"/>
                  </a:cxn>
                  <a:cxn ang="0">
                    <a:pos x="16" y="68"/>
                  </a:cxn>
                  <a:cxn ang="0">
                    <a:pos x="14" y="66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" y="18"/>
                  </a:cxn>
                  <a:cxn ang="0">
                    <a:pos x="26" y="18"/>
                  </a:cxn>
                  <a:cxn ang="0">
                    <a:pos x="30" y="18"/>
                  </a:cxn>
                  <a:cxn ang="0">
                    <a:pos x="32" y="2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99"/>
              <p:cNvSpPr>
                <a:spLocks/>
              </p:cNvSpPr>
              <p:nvPr/>
            </p:nvSpPr>
            <p:spPr bwMode="gray">
              <a:xfrm>
                <a:off x="959" y="3084"/>
                <a:ext cx="26" cy="1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4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100"/>
              <p:cNvSpPr>
                <a:spLocks/>
              </p:cNvSpPr>
              <p:nvPr/>
            </p:nvSpPr>
            <p:spPr bwMode="gray">
              <a:xfrm>
                <a:off x="977" y="3060"/>
                <a:ext cx="88" cy="122"/>
              </a:xfrm>
              <a:custGeom>
                <a:avLst/>
                <a:gdLst/>
                <a:ahLst/>
                <a:cxnLst>
                  <a:cxn ang="0">
                    <a:pos x="10" y="120"/>
                  </a:cxn>
                  <a:cxn ang="0">
                    <a:pos x="12" y="122"/>
                  </a:cxn>
                  <a:cxn ang="0">
                    <a:pos x="10" y="120"/>
                  </a:cxn>
                  <a:cxn ang="0">
                    <a:pos x="0" y="104"/>
                  </a:cxn>
                  <a:cxn ang="0">
                    <a:pos x="2" y="102"/>
                  </a:cxn>
                  <a:cxn ang="0">
                    <a:pos x="6" y="98"/>
                  </a:cxn>
                  <a:cxn ang="0">
                    <a:pos x="8" y="96"/>
                  </a:cxn>
                  <a:cxn ang="0">
                    <a:pos x="14" y="92"/>
                  </a:cxn>
                  <a:cxn ang="0">
                    <a:pos x="20" y="84"/>
                  </a:cxn>
                  <a:cxn ang="0">
                    <a:pos x="24" y="90"/>
                  </a:cxn>
                  <a:cxn ang="0">
                    <a:pos x="32" y="88"/>
                  </a:cxn>
                  <a:cxn ang="0">
                    <a:pos x="44" y="84"/>
                  </a:cxn>
                  <a:cxn ang="0">
                    <a:pos x="48" y="82"/>
                  </a:cxn>
                  <a:cxn ang="0">
                    <a:pos x="48" y="78"/>
                  </a:cxn>
                  <a:cxn ang="0">
                    <a:pos x="50" y="66"/>
                  </a:cxn>
                  <a:cxn ang="0">
                    <a:pos x="44" y="58"/>
                  </a:cxn>
                  <a:cxn ang="0">
                    <a:pos x="44" y="56"/>
                  </a:cxn>
                  <a:cxn ang="0">
                    <a:pos x="44" y="50"/>
                  </a:cxn>
                  <a:cxn ang="0">
                    <a:pos x="46" y="48"/>
                  </a:cxn>
                  <a:cxn ang="0">
                    <a:pos x="48" y="46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30" y="32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56" y="20"/>
                  </a:cxn>
                  <a:cxn ang="0">
                    <a:pos x="72" y="22"/>
                  </a:cxn>
                  <a:cxn ang="0">
                    <a:pos x="72" y="18"/>
                  </a:cxn>
                  <a:cxn ang="0">
                    <a:pos x="72" y="12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88" y="14"/>
                  </a:cxn>
                  <a:cxn ang="0">
                    <a:pos x="86" y="24"/>
                  </a:cxn>
                  <a:cxn ang="0">
                    <a:pos x="86" y="34"/>
                  </a:cxn>
                  <a:cxn ang="0">
                    <a:pos x="86" y="40"/>
                  </a:cxn>
                  <a:cxn ang="0">
                    <a:pos x="86" y="48"/>
                  </a:cxn>
                  <a:cxn ang="0">
                    <a:pos x="84" y="60"/>
                  </a:cxn>
                  <a:cxn ang="0">
                    <a:pos x="80" y="68"/>
                  </a:cxn>
                  <a:cxn ang="0">
                    <a:pos x="78" y="72"/>
                  </a:cxn>
                  <a:cxn ang="0">
                    <a:pos x="74" y="82"/>
                  </a:cxn>
                  <a:cxn ang="0">
                    <a:pos x="70" y="92"/>
                  </a:cxn>
                  <a:cxn ang="0">
                    <a:pos x="66" y="98"/>
                  </a:cxn>
                  <a:cxn ang="0">
                    <a:pos x="64" y="102"/>
                  </a:cxn>
                  <a:cxn ang="0">
                    <a:pos x="60" y="110"/>
                  </a:cxn>
                  <a:cxn ang="0">
                    <a:pos x="56" y="112"/>
                  </a:cxn>
                  <a:cxn ang="0">
                    <a:pos x="50" y="112"/>
                  </a:cxn>
                  <a:cxn ang="0">
                    <a:pos x="44" y="112"/>
                  </a:cxn>
                  <a:cxn ang="0">
                    <a:pos x="38" y="116"/>
                  </a:cxn>
                  <a:cxn ang="0">
                    <a:pos x="34" y="114"/>
                  </a:cxn>
                  <a:cxn ang="0">
                    <a:pos x="32" y="112"/>
                  </a:cxn>
                  <a:cxn ang="0">
                    <a:pos x="28" y="112"/>
                  </a:cxn>
                  <a:cxn ang="0">
                    <a:pos x="18" y="116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101"/>
              <p:cNvSpPr>
                <a:spLocks/>
              </p:cNvSpPr>
              <p:nvPr/>
            </p:nvSpPr>
            <p:spPr bwMode="gray">
              <a:xfrm>
                <a:off x="987" y="3200"/>
                <a:ext cx="130" cy="156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86" y="26"/>
                  </a:cxn>
                  <a:cxn ang="0">
                    <a:pos x="86" y="18"/>
                  </a:cxn>
                  <a:cxn ang="0">
                    <a:pos x="88" y="14"/>
                  </a:cxn>
                  <a:cxn ang="0">
                    <a:pos x="102" y="18"/>
                  </a:cxn>
                  <a:cxn ang="0">
                    <a:pos x="112" y="24"/>
                  </a:cxn>
                  <a:cxn ang="0">
                    <a:pos x="112" y="34"/>
                  </a:cxn>
                  <a:cxn ang="0">
                    <a:pos x="114" y="38"/>
                  </a:cxn>
                  <a:cxn ang="0">
                    <a:pos x="116" y="48"/>
                  </a:cxn>
                  <a:cxn ang="0">
                    <a:pos x="114" y="56"/>
                  </a:cxn>
                  <a:cxn ang="0">
                    <a:pos x="114" y="60"/>
                  </a:cxn>
                  <a:cxn ang="0">
                    <a:pos x="128" y="62"/>
                  </a:cxn>
                  <a:cxn ang="0">
                    <a:pos x="128" y="70"/>
                  </a:cxn>
                  <a:cxn ang="0">
                    <a:pos x="128" y="82"/>
                  </a:cxn>
                  <a:cxn ang="0">
                    <a:pos x="128" y="88"/>
                  </a:cxn>
                  <a:cxn ang="0">
                    <a:pos x="112" y="136"/>
                  </a:cxn>
                  <a:cxn ang="0">
                    <a:pos x="114" y="138"/>
                  </a:cxn>
                  <a:cxn ang="0">
                    <a:pos x="118" y="144"/>
                  </a:cxn>
                  <a:cxn ang="0">
                    <a:pos x="130" y="152"/>
                  </a:cxn>
                  <a:cxn ang="0">
                    <a:pos x="126" y="152"/>
                  </a:cxn>
                  <a:cxn ang="0">
                    <a:pos x="116" y="154"/>
                  </a:cxn>
                  <a:cxn ang="0">
                    <a:pos x="106" y="156"/>
                  </a:cxn>
                  <a:cxn ang="0">
                    <a:pos x="100" y="156"/>
                  </a:cxn>
                  <a:cxn ang="0">
                    <a:pos x="92" y="156"/>
                  </a:cxn>
                  <a:cxn ang="0">
                    <a:pos x="82" y="154"/>
                  </a:cxn>
                  <a:cxn ang="0">
                    <a:pos x="76" y="150"/>
                  </a:cxn>
                  <a:cxn ang="0">
                    <a:pos x="30" y="150"/>
                  </a:cxn>
                  <a:cxn ang="0">
                    <a:pos x="24" y="150"/>
                  </a:cxn>
                  <a:cxn ang="0">
                    <a:pos x="20" y="144"/>
                  </a:cxn>
                  <a:cxn ang="0">
                    <a:pos x="16" y="142"/>
                  </a:cxn>
                  <a:cxn ang="0">
                    <a:pos x="6" y="142"/>
                  </a:cxn>
                  <a:cxn ang="0">
                    <a:pos x="2" y="140"/>
                  </a:cxn>
                  <a:cxn ang="0">
                    <a:pos x="6" y="118"/>
                  </a:cxn>
                  <a:cxn ang="0">
                    <a:pos x="10" y="100"/>
                  </a:cxn>
                  <a:cxn ang="0">
                    <a:pos x="12" y="94"/>
                  </a:cxn>
                  <a:cxn ang="0">
                    <a:pos x="16" y="82"/>
                  </a:cxn>
                  <a:cxn ang="0">
                    <a:pos x="24" y="68"/>
                  </a:cxn>
                  <a:cxn ang="0">
                    <a:pos x="26" y="68"/>
                  </a:cxn>
                  <a:cxn ang="0">
                    <a:pos x="28" y="66"/>
                  </a:cxn>
                  <a:cxn ang="0">
                    <a:pos x="28" y="58"/>
                  </a:cxn>
                  <a:cxn ang="0">
                    <a:pos x="26" y="46"/>
                  </a:cxn>
                  <a:cxn ang="0">
                    <a:pos x="14" y="16"/>
                  </a:cxn>
                  <a:cxn ang="0">
                    <a:pos x="6" y="4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102"/>
              <p:cNvSpPr>
                <a:spLocks/>
              </p:cNvSpPr>
              <p:nvPr/>
            </p:nvSpPr>
            <p:spPr bwMode="gray">
              <a:xfrm>
                <a:off x="991" y="3042"/>
                <a:ext cx="254" cy="258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32" y="128"/>
                  </a:cxn>
                  <a:cxn ang="0">
                    <a:pos x="40" y="130"/>
                  </a:cxn>
                  <a:cxn ang="0">
                    <a:pos x="46" y="128"/>
                  </a:cxn>
                  <a:cxn ang="0">
                    <a:pos x="50" y="120"/>
                  </a:cxn>
                  <a:cxn ang="0">
                    <a:pos x="66" y="86"/>
                  </a:cxn>
                  <a:cxn ang="0">
                    <a:pos x="68" y="80"/>
                  </a:cxn>
                  <a:cxn ang="0">
                    <a:pos x="72" y="70"/>
                  </a:cxn>
                  <a:cxn ang="0">
                    <a:pos x="72" y="52"/>
                  </a:cxn>
                  <a:cxn ang="0">
                    <a:pos x="72" y="40"/>
                  </a:cxn>
                  <a:cxn ang="0">
                    <a:pos x="76" y="30"/>
                  </a:cxn>
                  <a:cxn ang="0">
                    <a:pos x="72" y="18"/>
                  </a:cxn>
                  <a:cxn ang="0">
                    <a:pos x="74" y="12"/>
                  </a:cxn>
                  <a:cxn ang="0">
                    <a:pos x="84" y="6"/>
                  </a:cxn>
                  <a:cxn ang="0">
                    <a:pos x="92" y="8"/>
                  </a:cxn>
                  <a:cxn ang="0">
                    <a:pos x="96" y="16"/>
                  </a:cxn>
                  <a:cxn ang="0">
                    <a:pos x="104" y="14"/>
                  </a:cxn>
                  <a:cxn ang="0">
                    <a:pos x="122" y="12"/>
                  </a:cxn>
                  <a:cxn ang="0">
                    <a:pos x="130" y="12"/>
                  </a:cxn>
                  <a:cxn ang="0">
                    <a:pos x="180" y="2"/>
                  </a:cxn>
                  <a:cxn ang="0">
                    <a:pos x="188" y="10"/>
                  </a:cxn>
                  <a:cxn ang="0">
                    <a:pos x="202" y="14"/>
                  </a:cxn>
                  <a:cxn ang="0">
                    <a:pos x="212" y="18"/>
                  </a:cxn>
                  <a:cxn ang="0">
                    <a:pos x="222" y="24"/>
                  </a:cxn>
                  <a:cxn ang="0">
                    <a:pos x="244" y="26"/>
                  </a:cxn>
                  <a:cxn ang="0">
                    <a:pos x="242" y="32"/>
                  </a:cxn>
                  <a:cxn ang="0">
                    <a:pos x="240" y="40"/>
                  </a:cxn>
                  <a:cxn ang="0">
                    <a:pos x="238" y="50"/>
                  </a:cxn>
                  <a:cxn ang="0">
                    <a:pos x="236" y="60"/>
                  </a:cxn>
                  <a:cxn ang="0">
                    <a:pos x="230" y="74"/>
                  </a:cxn>
                  <a:cxn ang="0">
                    <a:pos x="234" y="118"/>
                  </a:cxn>
                  <a:cxn ang="0">
                    <a:pos x="244" y="170"/>
                  </a:cxn>
                  <a:cxn ang="0">
                    <a:pos x="250" y="194"/>
                  </a:cxn>
                  <a:cxn ang="0">
                    <a:pos x="242" y="194"/>
                  </a:cxn>
                  <a:cxn ang="0">
                    <a:pos x="232" y="196"/>
                  </a:cxn>
                  <a:cxn ang="0">
                    <a:pos x="226" y="204"/>
                  </a:cxn>
                  <a:cxn ang="0">
                    <a:pos x="228" y="214"/>
                  </a:cxn>
                  <a:cxn ang="0">
                    <a:pos x="234" y="228"/>
                  </a:cxn>
                  <a:cxn ang="0">
                    <a:pos x="240" y="240"/>
                  </a:cxn>
                  <a:cxn ang="0">
                    <a:pos x="250" y="258"/>
                  </a:cxn>
                  <a:cxn ang="0">
                    <a:pos x="214" y="230"/>
                  </a:cxn>
                  <a:cxn ang="0">
                    <a:pos x="210" y="230"/>
                  </a:cxn>
                  <a:cxn ang="0">
                    <a:pos x="206" y="224"/>
                  </a:cxn>
                  <a:cxn ang="0">
                    <a:pos x="204" y="230"/>
                  </a:cxn>
                  <a:cxn ang="0">
                    <a:pos x="192" y="230"/>
                  </a:cxn>
                  <a:cxn ang="0">
                    <a:pos x="164" y="224"/>
                  </a:cxn>
                  <a:cxn ang="0">
                    <a:pos x="158" y="222"/>
                  </a:cxn>
                  <a:cxn ang="0">
                    <a:pos x="156" y="220"/>
                  </a:cxn>
                  <a:cxn ang="0">
                    <a:pos x="146" y="218"/>
                  </a:cxn>
                  <a:cxn ang="0">
                    <a:pos x="136" y="218"/>
                  </a:cxn>
                  <a:cxn ang="0">
                    <a:pos x="110" y="218"/>
                  </a:cxn>
                  <a:cxn ang="0">
                    <a:pos x="112" y="210"/>
                  </a:cxn>
                  <a:cxn ang="0">
                    <a:pos x="110" y="196"/>
                  </a:cxn>
                  <a:cxn ang="0">
                    <a:pos x="108" y="186"/>
                  </a:cxn>
                  <a:cxn ang="0">
                    <a:pos x="98" y="176"/>
                  </a:cxn>
                  <a:cxn ang="0">
                    <a:pos x="84" y="172"/>
                  </a:cxn>
                  <a:cxn ang="0">
                    <a:pos x="82" y="184"/>
                  </a:cxn>
                  <a:cxn ang="0">
                    <a:pos x="48" y="158"/>
                  </a:cxn>
                  <a:cxn ang="0">
                    <a:pos x="20" y="160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103"/>
              <p:cNvSpPr>
                <a:spLocks/>
              </p:cNvSpPr>
              <p:nvPr/>
            </p:nvSpPr>
            <p:spPr bwMode="gray">
              <a:xfrm>
                <a:off x="1099" y="3234"/>
                <a:ext cx="194" cy="120"/>
              </a:xfrm>
              <a:custGeom>
                <a:avLst/>
                <a:gdLst/>
                <a:ahLst/>
                <a:cxnLst>
                  <a:cxn ang="0">
                    <a:pos x="142" y="2"/>
                  </a:cxn>
                  <a:cxn ang="0">
                    <a:pos x="138" y="2"/>
                  </a:cxn>
                  <a:cxn ang="0">
                    <a:pos x="132" y="2"/>
                  </a:cxn>
                  <a:cxn ang="0">
                    <a:pos x="124" y="4"/>
                  </a:cxn>
                  <a:cxn ang="0">
                    <a:pos x="120" y="8"/>
                  </a:cxn>
                  <a:cxn ang="0">
                    <a:pos x="118" y="18"/>
                  </a:cxn>
                  <a:cxn ang="0">
                    <a:pos x="120" y="22"/>
                  </a:cxn>
                  <a:cxn ang="0">
                    <a:pos x="124" y="32"/>
                  </a:cxn>
                  <a:cxn ang="0">
                    <a:pos x="128" y="42"/>
                  </a:cxn>
                  <a:cxn ang="0">
                    <a:pos x="132" y="48"/>
                  </a:cxn>
                  <a:cxn ang="0">
                    <a:pos x="146" y="64"/>
                  </a:cxn>
                  <a:cxn ang="0">
                    <a:pos x="130" y="62"/>
                  </a:cxn>
                  <a:cxn ang="0">
                    <a:pos x="106" y="38"/>
                  </a:cxn>
                  <a:cxn ang="0">
                    <a:pos x="104" y="40"/>
                  </a:cxn>
                  <a:cxn ang="0">
                    <a:pos x="100" y="38"/>
                  </a:cxn>
                  <a:cxn ang="0">
                    <a:pos x="98" y="32"/>
                  </a:cxn>
                  <a:cxn ang="0">
                    <a:pos x="96" y="36"/>
                  </a:cxn>
                  <a:cxn ang="0">
                    <a:pos x="92" y="38"/>
                  </a:cxn>
                  <a:cxn ang="0">
                    <a:pos x="84" y="38"/>
                  </a:cxn>
                  <a:cxn ang="0">
                    <a:pos x="62" y="34"/>
                  </a:cxn>
                  <a:cxn ang="0">
                    <a:pos x="54" y="32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6" y="26"/>
                  </a:cxn>
                  <a:cxn ang="0">
                    <a:pos x="38" y="26"/>
                  </a:cxn>
                  <a:cxn ang="0">
                    <a:pos x="32" y="26"/>
                  </a:cxn>
                  <a:cxn ang="0">
                    <a:pos x="22" y="26"/>
                  </a:cxn>
                  <a:cxn ang="0">
                    <a:pos x="16" y="28"/>
                  </a:cxn>
                  <a:cxn ang="0">
                    <a:pos x="16" y="38"/>
                  </a:cxn>
                  <a:cxn ang="0">
                    <a:pos x="14" y="48"/>
                  </a:cxn>
                  <a:cxn ang="0">
                    <a:pos x="16" y="54"/>
                  </a:cxn>
                  <a:cxn ang="0">
                    <a:pos x="0" y="102"/>
                  </a:cxn>
                  <a:cxn ang="0">
                    <a:pos x="2" y="104"/>
                  </a:cxn>
                  <a:cxn ang="0">
                    <a:pos x="8" y="112"/>
                  </a:cxn>
                  <a:cxn ang="0">
                    <a:pos x="18" y="118"/>
                  </a:cxn>
                  <a:cxn ang="0">
                    <a:pos x="24" y="116"/>
                  </a:cxn>
                  <a:cxn ang="0">
                    <a:pos x="36" y="116"/>
                  </a:cxn>
                  <a:cxn ang="0">
                    <a:pos x="48" y="116"/>
                  </a:cxn>
                  <a:cxn ang="0">
                    <a:pos x="60" y="118"/>
                  </a:cxn>
                  <a:cxn ang="0">
                    <a:pos x="72" y="120"/>
                  </a:cxn>
                  <a:cxn ang="0">
                    <a:pos x="82" y="120"/>
                  </a:cxn>
                  <a:cxn ang="0">
                    <a:pos x="102" y="118"/>
                  </a:cxn>
                  <a:cxn ang="0">
                    <a:pos x="114" y="104"/>
                  </a:cxn>
                  <a:cxn ang="0">
                    <a:pos x="192" y="64"/>
                  </a:cxn>
                  <a:cxn ang="0">
                    <a:pos x="194" y="50"/>
                  </a:cxn>
                  <a:cxn ang="0">
                    <a:pos x="190" y="34"/>
                  </a:cxn>
                  <a:cxn ang="0">
                    <a:pos x="174" y="10"/>
                  </a:cxn>
                  <a:cxn ang="0">
                    <a:pos x="142" y="0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104"/>
              <p:cNvSpPr>
                <a:spLocks/>
              </p:cNvSpPr>
              <p:nvPr/>
            </p:nvSpPr>
            <p:spPr bwMode="gray">
              <a:xfrm>
                <a:off x="985" y="3342"/>
                <a:ext cx="192" cy="166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2" y="10"/>
                  </a:cxn>
                  <a:cxn ang="0">
                    <a:pos x="112" y="12"/>
                  </a:cxn>
                  <a:cxn ang="0">
                    <a:pos x="104" y="14"/>
                  </a:cxn>
                  <a:cxn ang="0">
                    <a:pos x="98" y="14"/>
                  </a:cxn>
                  <a:cxn ang="0">
                    <a:pos x="88" y="12"/>
                  </a:cxn>
                  <a:cxn ang="0">
                    <a:pos x="80" y="10"/>
                  </a:cxn>
                  <a:cxn ang="0">
                    <a:pos x="34" y="8"/>
                  </a:cxn>
                  <a:cxn ang="0">
                    <a:pos x="30" y="8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2" y="32"/>
                  </a:cxn>
                  <a:cxn ang="0">
                    <a:pos x="18" y="54"/>
                  </a:cxn>
                  <a:cxn ang="0">
                    <a:pos x="24" y="72"/>
                  </a:cxn>
                  <a:cxn ang="0">
                    <a:pos x="34" y="110"/>
                  </a:cxn>
                  <a:cxn ang="0">
                    <a:pos x="46" y="136"/>
                  </a:cxn>
                  <a:cxn ang="0">
                    <a:pos x="48" y="140"/>
                  </a:cxn>
                  <a:cxn ang="0">
                    <a:pos x="52" y="148"/>
                  </a:cxn>
                  <a:cxn ang="0">
                    <a:pos x="58" y="158"/>
                  </a:cxn>
                  <a:cxn ang="0">
                    <a:pos x="60" y="164"/>
                  </a:cxn>
                  <a:cxn ang="0">
                    <a:pos x="72" y="160"/>
                  </a:cxn>
                  <a:cxn ang="0">
                    <a:pos x="74" y="156"/>
                  </a:cxn>
                  <a:cxn ang="0">
                    <a:pos x="76" y="152"/>
                  </a:cxn>
                  <a:cxn ang="0">
                    <a:pos x="78" y="150"/>
                  </a:cxn>
                  <a:cxn ang="0">
                    <a:pos x="82" y="152"/>
                  </a:cxn>
                  <a:cxn ang="0">
                    <a:pos x="82" y="156"/>
                  </a:cxn>
                  <a:cxn ang="0">
                    <a:pos x="82" y="162"/>
                  </a:cxn>
                  <a:cxn ang="0">
                    <a:pos x="86" y="164"/>
                  </a:cxn>
                  <a:cxn ang="0">
                    <a:pos x="94" y="164"/>
                  </a:cxn>
                  <a:cxn ang="0">
                    <a:pos x="104" y="166"/>
                  </a:cxn>
                  <a:cxn ang="0">
                    <a:pos x="112" y="162"/>
                  </a:cxn>
                  <a:cxn ang="0">
                    <a:pos x="114" y="60"/>
                  </a:cxn>
                  <a:cxn ang="0">
                    <a:pos x="128" y="16"/>
                  </a:cxn>
                  <a:cxn ang="0">
                    <a:pos x="144" y="16"/>
                  </a:cxn>
                  <a:cxn ang="0">
                    <a:pos x="164" y="16"/>
                  </a:cxn>
                  <a:cxn ang="0">
                    <a:pos x="168" y="18"/>
                  </a:cxn>
                  <a:cxn ang="0">
                    <a:pos x="170" y="22"/>
                  </a:cxn>
                  <a:cxn ang="0">
                    <a:pos x="172" y="20"/>
                  </a:cxn>
                  <a:cxn ang="0">
                    <a:pos x="182" y="16"/>
                  </a:cxn>
                  <a:cxn ang="0">
                    <a:pos x="190" y="12"/>
                  </a:cxn>
                  <a:cxn ang="0">
                    <a:pos x="188" y="12"/>
                  </a:cxn>
                  <a:cxn ang="0">
                    <a:pos x="166" y="8"/>
                  </a:cxn>
                  <a:cxn ang="0">
                    <a:pos x="132" y="10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105"/>
              <p:cNvSpPr>
                <a:spLocks/>
              </p:cNvSpPr>
              <p:nvPr/>
            </p:nvSpPr>
            <p:spPr bwMode="gray">
              <a:xfrm>
                <a:off x="1099" y="3356"/>
                <a:ext cx="120" cy="138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98" y="44"/>
                  </a:cxn>
                  <a:cxn ang="0">
                    <a:pos x="96" y="38"/>
                  </a:cxn>
                  <a:cxn ang="0">
                    <a:pos x="90" y="32"/>
                  </a:cxn>
                  <a:cxn ang="0">
                    <a:pos x="88" y="28"/>
                  </a:cxn>
                  <a:cxn ang="0">
                    <a:pos x="84" y="22"/>
                  </a:cxn>
                  <a:cxn ang="0">
                    <a:pos x="80" y="1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68" y="2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46" y="2"/>
                  </a:cxn>
                  <a:cxn ang="0">
                    <a:pos x="26" y="2"/>
                  </a:cxn>
                  <a:cxn ang="0">
                    <a:pos x="14" y="4"/>
                  </a:cxn>
                  <a:cxn ang="0">
                    <a:pos x="0" y="48"/>
                  </a:cxn>
                  <a:cxn ang="0">
                    <a:pos x="2" y="102"/>
                  </a:cxn>
                  <a:cxn ang="0">
                    <a:pos x="6" y="104"/>
                  </a:cxn>
                  <a:cxn ang="0">
                    <a:pos x="12" y="112"/>
                  </a:cxn>
                  <a:cxn ang="0">
                    <a:pos x="12" y="126"/>
                  </a:cxn>
                  <a:cxn ang="0">
                    <a:pos x="10" y="128"/>
                  </a:cxn>
                  <a:cxn ang="0">
                    <a:pos x="8" y="134"/>
                  </a:cxn>
                  <a:cxn ang="0">
                    <a:pos x="12" y="138"/>
                  </a:cxn>
                  <a:cxn ang="0">
                    <a:pos x="20" y="136"/>
                  </a:cxn>
                  <a:cxn ang="0">
                    <a:pos x="32" y="130"/>
                  </a:cxn>
                  <a:cxn ang="0">
                    <a:pos x="40" y="124"/>
                  </a:cxn>
                  <a:cxn ang="0">
                    <a:pos x="42" y="118"/>
                  </a:cxn>
                  <a:cxn ang="0">
                    <a:pos x="44" y="112"/>
                  </a:cxn>
                  <a:cxn ang="0">
                    <a:pos x="46" y="110"/>
                  </a:cxn>
                  <a:cxn ang="0">
                    <a:pos x="52" y="108"/>
                  </a:cxn>
                  <a:cxn ang="0">
                    <a:pos x="60" y="110"/>
                  </a:cxn>
                  <a:cxn ang="0">
                    <a:pos x="64" y="114"/>
                  </a:cxn>
                  <a:cxn ang="0">
                    <a:pos x="70" y="116"/>
                  </a:cxn>
                  <a:cxn ang="0">
                    <a:pos x="74" y="114"/>
                  </a:cxn>
                  <a:cxn ang="0">
                    <a:pos x="76" y="106"/>
                  </a:cxn>
                  <a:cxn ang="0">
                    <a:pos x="82" y="98"/>
                  </a:cxn>
                  <a:cxn ang="0">
                    <a:pos x="90" y="90"/>
                  </a:cxn>
                  <a:cxn ang="0">
                    <a:pos x="94" y="88"/>
                  </a:cxn>
                  <a:cxn ang="0">
                    <a:pos x="104" y="84"/>
                  </a:cxn>
                  <a:cxn ang="0">
                    <a:pos x="108" y="80"/>
                  </a:cxn>
                  <a:cxn ang="0">
                    <a:pos x="112" y="78"/>
                  </a:cxn>
                  <a:cxn ang="0">
                    <a:pos x="118" y="72"/>
                  </a:cxn>
                  <a:cxn ang="0">
                    <a:pos x="120" y="68"/>
                  </a:cxn>
                  <a:cxn ang="0">
                    <a:pos x="116" y="62"/>
                  </a:cxn>
                  <a:cxn ang="0">
                    <a:pos x="112" y="60"/>
                  </a:cxn>
                  <a:cxn ang="0">
                    <a:pos x="110" y="60"/>
                  </a:cxn>
                  <a:cxn ang="0">
                    <a:pos x="106" y="56"/>
                  </a:cxn>
                  <a:cxn ang="0">
                    <a:pos x="102" y="48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106"/>
              <p:cNvSpPr>
                <a:spLocks/>
              </p:cNvSpPr>
              <p:nvPr/>
            </p:nvSpPr>
            <p:spPr bwMode="gray">
              <a:xfrm>
                <a:off x="1377" y="2960"/>
                <a:ext cx="116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28" y="148"/>
                  </a:cxn>
                  <a:cxn ang="0">
                    <a:pos x="32" y="144"/>
                  </a:cxn>
                  <a:cxn ang="0">
                    <a:pos x="38" y="136"/>
                  </a:cxn>
                  <a:cxn ang="0">
                    <a:pos x="50" y="126"/>
                  </a:cxn>
                  <a:cxn ang="0">
                    <a:pos x="62" y="112"/>
                  </a:cxn>
                  <a:cxn ang="0">
                    <a:pos x="72" y="98"/>
                  </a:cxn>
                  <a:cxn ang="0">
                    <a:pos x="82" y="84"/>
                  </a:cxn>
                  <a:cxn ang="0">
                    <a:pos x="92" y="66"/>
                  </a:cxn>
                  <a:cxn ang="0">
                    <a:pos x="100" y="50"/>
                  </a:cxn>
                  <a:cxn ang="0">
                    <a:pos x="106" y="36"/>
                  </a:cxn>
                  <a:cxn ang="0">
                    <a:pos x="108" y="32"/>
                  </a:cxn>
                  <a:cxn ang="0">
                    <a:pos x="116" y="18"/>
                  </a:cxn>
                  <a:cxn ang="0">
                    <a:pos x="11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2" y="2"/>
                  </a:cxn>
                  <a:cxn ang="0">
                    <a:pos x="98" y="4"/>
                  </a:cxn>
                  <a:cxn ang="0">
                    <a:pos x="92" y="4"/>
                  </a:cxn>
                  <a:cxn ang="0">
                    <a:pos x="80" y="6"/>
                  </a:cxn>
                  <a:cxn ang="0">
                    <a:pos x="66" y="8"/>
                  </a:cxn>
                  <a:cxn ang="0">
                    <a:pos x="54" y="10"/>
                  </a:cxn>
                  <a:cxn ang="0">
                    <a:pos x="50" y="1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24" y="34"/>
                  </a:cxn>
                  <a:cxn ang="0">
                    <a:pos x="56" y="52"/>
                  </a:cxn>
                  <a:cxn ang="0">
                    <a:pos x="70" y="54"/>
                  </a:cxn>
                  <a:cxn ang="0">
                    <a:pos x="40" y="96"/>
                  </a:cxn>
                  <a:cxn ang="0">
                    <a:pos x="24" y="102"/>
                  </a:cxn>
                  <a:cxn ang="0">
                    <a:pos x="22" y="108"/>
                  </a:cxn>
                  <a:cxn ang="0">
                    <a:pos x="6" y="108"/>
                  </a:cxn>
                  <a:cxn ang="0">
                    <a:pos x="0" y="122"/>
                  </a:cxn>
                  <a:cxn ang="0">
                    <a:pos x="0" y="156"/>
                  </a:cxn>
                  <a:cxn ang="0">
                    <a:pos x="4" y="164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107"/>
              <p:cNvSpPr>
                <a:spLocks/>
              </p:cNvSpPr>
              <p:nvPr/>
            </p:nvSpPr>
            <p:spPr bwMode="gray">
              <a:xfrm>
                <a:off x="1277" y="3056"/>
                <a:ext cx="106" cy="124"/>
              </a:xfrm>
              <a:custGeom>
                <a:avLst/>
                <a:gdLst/>
                <a:ahLst/>
                <a:cxnLst>
                  <a:cxn ang="0">
                    <a:pos x="66" y="116"/>
                  </a:cxn>
                  <a:cxn ang="0">
                    <a:pos x="82" y="100"/>
                  </a:cxn>
                  <a:cxn ang="0">
                    <a:pos x="102" y="68"/>
                  </a:cxn>
                  <a:cxn ang="0">
                    <a:pos x="104" y="68"/>
                  </a:cxn>
                  <a:cxn ang="0">
                    <a:pos x="100" y="60"/>
                  </a:cxn>
                  <a:cxn ang="0">
                    <a:pos x="100" y="26"/>
                  </a:cxn>
                  <a:cxn ang="0">
                    <a:pos x="106" y="12"/>
                  </a:cxn>
                  <a:cxn ang="0">
                    <a:pos x="104" y="6"/>
                  </a:cxn>
                  <a:cxn ang="0">
                    <a:pos x="84" y="10"/>
                  </a:cxn>
                  <a:cxn ang="0">
                    <a:pos x="76" y="18"/>
                  </a:cxn>
                  <a:cxn ang="0">
                    <a:pos x="58" y="16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8" y="6"/>
                  </a:cxn>
                  <a:cxn ang="0">
                    <a:pos x="10" y="12"/>
                  </a:cxn>
                  <a:cxn ang="0">
                    <a:pos x="14" y="40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2"/>
                  </a:cxn>
                  <a:cxn ang="0">
                    <a:pos x="4" y="66"/>
                  </a:cxn>
                  <a:cxn ang="0">
                    <a:pos x="6" y="70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46" y="110"/>
                  </a:cxn>
                  <a:cxn ang="0">
                    <a:pos x="46" y="110"/>
                  </a:cxn>
                  <a:cxn ang="0">
                    <a:pos x="48" y="112"/>
                  </a:cxn>
                  <a:cxn ang="0">
                    <a:pos x="48" y="114"/>
                  </a:cxn>
                  <a:cxn ang="0">
                    <a:pos x="50" y="116"/>
                  </a:cxn>
                  <a:cxn ang="0">
                    <a:pos x="62" y="124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108"/>
              <p:cNvSpPr>
                <a:spLocks/>
              </p:cNvSpPr>
              <p:nvPr/>
            </p:nvSpPr>
            <p:spPr bwMode="gray">
              <a:xfrm>
                <a:off x="1219" y="3062"/>
                <a:ext cx="72" cy="7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6" y="44"/>
                  </a:cxn>
                  <a:cxn ang="0">
                    <a:pos x="4" y="48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2" y="72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8" y="74"/>
                  </a:cxn>
                  <a:cxn ang="0">
                    <a:pos x="12" y="74"/>
                  </a:cxn>
                  <a:cxn ang="0">
                    <a:pos x="18" y="72"/>
                  </a:cxn>
                  <a:cxn ang="0">
                    <a:pos x="24" y="70"/>
                  </a:cxn>
                  <a:cxn ang="0">
                    <a:pos x="28" y="68"/>
                  </a:cxn>
                  <a:cxn ang="0">
                    <a:pos x="44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2"/>
                  </a:cxn>
                  <a:cxn ang="0">
                    <a:pos x="46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72" y="34"/>
                  </a:cxn>
                  <a:cxn ang="0">
                    <a:pos x="68" y="10"/>
                  </a:cxn>
                  <a:cxn ang="0">
                    <a:pos x="68" y="8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48" y="2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22" y="4"/>
                  </a:cxn>
                  <a:cxn ang="0">
                    <a:pos x="16" y="6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109"/>
              <p:cNvSpPr>
                <a:spLocks/>
              </p:cNvSpPr>
              <p:nvPr/>
            </p:nvSpPr>
            <p:spPr bwMode="gray">
              <a:xfrm>
                <a:off x="1271" y="2884"/>
                <a:ext cx="178" cy="19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2" y="4"/>
                  </a:cxn>
                  <a:cxn ang="0">
                    <a:pos x="56" y="10"/>
                  </a:cxn>
                  <a:cxn ang="0">
                    <a:pos x="52" y="12"/>
                  </a:cxn>
                  <a:cxn ang="0">
                    <a:pos x="46" y="18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0" y="50"/>
                  </a:cxn>
                  <a:cxn ang="0">
                    <a:pos x="24" y="62"/>
                  </a:cxn>
                  <a:cxn ang="0">
                    <a:pos x="12" y="76"/>
                  </a:cxn>
                  <a:cxn ang="0">
                    <a:pos x="6" y="86"/>
                  </a:cxn>
                  <a:cxn ang="0">
                    <a:pos x="4" y="90"/>
                  </a:cxn>
                  <a:cxn ang="0">
                    <a:pos x="4" y="104"/>
                  </a:cxn>
                  <a:cxn ang="0">
                    <a:pos x="4" y="112"/>
                  </a:cxn>
                  <a:cxn ang="0">
                    <a:pos x="0" y="116"/>
                  </a:cxn>
                  <a:cxn ang="0">
                    <a:pos x="0" y="122"/>
                  </a:cxn>
                  <a:cxn ang="0">
                    <a:pos x="4" y="126"/>
                  </a:cxn>
                  <a:cxn ang="0">
                    <a:pos x="8" y="128"/>
                  </a:cxn>
                  <a:cxn ang="0">
                    <a:pos x="14" y="134"/>
                  </a:cxn>
                  <a:cxn ang="0">
                    <a:pos x="22" y="144"/>
                  </a:cxn>
                  <a:cxn ang="0">
                    <a:pos x="28" y="152"/>
                  </a:cxn>
                  <a:cxn ang="0">
                    <a:pos x="30" y="154"/>
                  </a:cxn>
                  <a:cxn ang="0">
                    <a:pos x="46" y="172"/>
                  </a:cxn>
                  <a:cxn ang="0">
                    <a:pos x="82" y="190"/>
                  </a:cxn>
                  <a:cxn ang="0">
                    <a:pos x="110" y="178"/>
                  </a:cxn>
                  <a:cxn ang="0">
                    <a:pos x="128" y="184"/>
                  </a:cxn>
                  <a:cxn ang="0">
                    <a:pos x="146" y="172"/>
                  </a:cxn>
                  <a:cxn ang="0">
                    <a:pos x="162" y="128"/>
                  </a:cxn>
                  <a:cxn ang="0">
                    <a:pos x="120" y="104"/>
                  </a:cxn>
                  <a:cxn ang="0">
                    <a:pos x="120" y="96"/>
                  </a:cxn>
                  <a:cxn ang="0">
                    <a:pos x="104" y="80"/>
                  </a:cxn>
                  <a:cxn ang="0">
                    <a:pos x="114" y="74"/>
                  </a:cxn>
                  <a:cxn ang="0">
                    <a:pos x="118" y="68"/>
                  </a:cxn>
                  <a:cxn ang="0">
                    <a:pos x="118" y="66"/>
                  </a:cxn>
                  <a:cxn ang="0">
                    <a:pos x="114" y="60"/>
                  </a:cxn>
                  <a:cxn ang="0">
                    <a:pos x="104" y="50"/>
                  </a:cxn>
                  <a:cxn ang="0">
                    <a:pos x="96" y="42"/>
                  </a:cxn>
                  <a:cxn ang="0">
                    <a:pos x="90" y="38"/>
                  </a:cxn>
                  <a:cxn ang="0">
                    <a:pos x="82" y="30"/>
                  </a:cxn>
                  <a:cxn ang="0">
                    <a:pos x="76" y="20"/>
                  </a:cxn>
                  <a:cxn ang="0">
                    <a:pos x="72" y="14"/>
                  </a:cxn>
                  <a:cxn ang="0">
                    <a:pos x="70" y="10"/>
                  </a:cxn>
                  <a:cxn ang="0">
                    <a:pos x="66" y="0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110"/>
              <p:cNvSpPr>
                <a:spLocks/>
              </p:cNvSpPr>
              <p:nvPr/>
            </p:nvSpPr>
            <p:spPr bwMode="gray">
              <a:xfrm>
                <a:off x="1221" y="3132"/>
                <a:ext cx="22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8" y="2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111"/>
              <p:cNvSpPr>
                <a:spLocks/>
              </p:cNvSpPr>
              <p:nvPr/>
            </p:nvSpPr>
            <p:spPr bwMode="gray">
              <a:xfrm>
                <a:off x="1223" y="3150"/>
                <a:ext cx="24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18" y="0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112"/>
              <p:cNvSpPr>
                <a:spLocks/>
              </p:cNvSpPr>
              <p:nvPr/>
            </p:nvSpPr>
            <p:spPr bwMode="gray">
              <a:xfrm>
                <a:off x="1231" y="3130"/>
                <a:ext cx="126" cy="14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6"/>
                  </a:cxn>
                  <a:cxn ang="0">
                    <a:pos x="38" y="12"/>
                  </a:cxn>
                  <a:cxn ang="0">
                    <a:pos x="32" y="18"/>
                  </a:cxn>
                  <a:cxn ang="0">
                    <a:pos x="28" y="18"/>
                  </a:cxn>
                  <a:cxn ang="0">
                    <a:pos x="22" y="12"/>
                  </a:cxn>
                  <a:cxn ang="0">
                    <a:pos x="18" y="6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4" y="38"/>
                  </a:cxn>
                  <a:cxn ang="0">
                    <a:pos x="6" y="48"/>
                  </a:cxn>
                  <a:cxn ang="0">
                    <a:pos x="10" y="104"/>
                  </a:cxn>
                  <a:cxn ang="0">
                    <a:pos x="14" y="104"/>
                  </a:cxn>
                  <a:cxn ang="0">
                    <a:pos x="22" y="106"/>
                  </a:cxn>
                  <a:cxn ang="0">
                    <a:pos x="30" y="108"/>
                  </a:cxn>
                  <a:cxn ang="0">
                    <a:pos x="34" y="108"/>
                  </a:cxn>
                  <a:cxn ang="0">
                    <a:pos x="40" y="108"/>
                  </a:cxn>
                  <a:cxn ang="0">
                    <a:pos x="48" y="108"/>
                  </a:cxn>
                  <a:cxn ang="0">
                    <a:pos x="56" y="116"/>
                  </a:cxn>
                  <a:cxn ang="0">
                    <a:pos x="60" y="126"/>
                  </a:cxn>
                  <a:cxn ang="0">
                    <a:pos x="62" y="132"/>
                  </a:cxn>
                  <a:cxn ang="0">
                    <a:pos x="68" y="142"/>
                  </a:cxn>
                  <a:cxn ang="0">
                    <a:pos x="84" y="140"/>
                  </a:cxn>
                  <a:cxn ang="0">
                    <a:pos x="106" y="142"/>
                  </a:cxn>
                  <a:cxn ang="0">
                    <a:pos x="110" y="108"/>
                  </a:cxn>
                  <a:cxn ang="0">
                    <a:pos x="106" y="90"/>
                  </a:cxn>
                  <a:cxn ang="0">
                    <a:pos x="102" y="84"/>
                  </a:cxn>
                  <a:cxn ang="0">
                    <a:pos x="100" y="76"/>
                  </a:cxn>
                  <a:cxn ang="0">
                    <a:pos x="110" y="50"/>
                  </a:cxn>
                  <a:cxn ang="0">
                    <a:pos x="96" y="42"/>
                  </a:cxn>
                  <a:cxn ang="0">
                    <a:pos x="94" y="38"/>
                  </a:cxn>
                  <a:cxn ang="0">
                    <a:pos x="48" y="4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113"/>
              <p:cNvSpPr>
                <a:spLocks/>
              </p:cNvSpPr>
              <p:nvPr/>
            </p:nvSpPr>
            <p:spPr bwMode="gray">
              <a:xfrm>
                <a:off x="1247" y="3264"/>
                <a:ext cx="112" cy="212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8" y="128"/>
                  </a:cxn>
                  <a:cxn ang="0">
                    <a:pos x="28" y="96"/>
                  </a:cxn>
                  <a:cxn ang="0">
                    <a:pos x="18" y="76"/>
                  </a:cxn>
                  <a:cxn ang="0">
                    <a:pos x="8" y="66"/>
                  </a:cxn>
                  <a:cxn ang="0">
                    <a:pos x="44" y="34"/>
                  </a:cxn>
                  <a:cxn ang="0">
                    <a:pos x="46" y="20"/>
                  </a:cxn>
                  <a:cxn ang="0">
                    <a:pos x="54" y="28"/>
                  </a:cxn>
                  <a:cxn ang="0">
                    <a:pos x="58" y="36"/>
                  </a:cxn>
                  <a:cxn ang="0">
                    <a:pos x="62" y="40"/>
                  </a:cxn>
                  <a:cxn ang="0">
                    <a:pos x="64" y="40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6" y="20"/>
                  </a:cxn>
                  <a:cxn ang="0">
                    <a:pos x="64" y="8"/>
                  </a:cxn>
                  <a:cxn ang="0">
                    <a:pos x="70" y="8"/>
                  </a:cxn>
                  <a:cxn ang="0">
                    <a:pos x="110" y="0"/>
                  </a:cxn>
                  <a:cxn ang="0">
                    <a:pos x="110" y="10"/>
                  </a:cxn>
                  <a:cxn ang="0">
                    <a:pos x="110" y="24"/>
                  </a:cxn>
                  <a:cxn ang="0">
                    <a:pos x="110" y="36"/>
                  </a:cxn>
                  <a:cxn ang="0">
                    <a:pos x="112" y="42"/>
                  </a:cxn>
                  <a:cxn ang="0">
                    <a:pos x="108" y="70"/>
                  </a:cxn>
                  <a:cxn ang="0">
                    <a:pos x="96" y="80"/>
                  </a:cxn>
                  <a:cxn ang="0">
                    <a:pos x="88" y="82"/>
                  </a:cxn>
                  <a:cxn ang="0">
                    <a:pos x="78" y="88"/>
                  </a:cxn>
                  <a:cxn ang="0">
                    <a:pos x="72" y="94"/>
                  </a:cxn>
                  <a:cxn ang="0">
                    <a:pos x="68" y="100"/>
                  </a:cxn>
                  <a:cxn ang="0">
                    <a:pos x="60" y="108"/>
                  </a:cxn>
                  <a:cxn ang="0">
                    <a:pos x="56" y="110"/>
                  </a:cxn>
                  <a:cxn ang="0">
                    <a:pos x="48" y="118"/>
                  </a:cxn>
                  <a:cxn ang="0">
                    <a:pos x="44" y="126"/>
                  </a:cxn>
                  <a:cxn ang="0">
                    <a:pos x="44" y="142"/>
                  </a:cxn>
                  <a:cxn ang="0">
                    <a:pos x="46" y="168"/>
                  </a:cxn>
                  <a:cxn ang="0">
                    <a:pos x="46" y="176"/>
                  </a:cxn>
                  <a:cxn ang="0">
                    <a:pos x="46" y="184"/>
                  </a:cxn>
                  <a:cxn ang="0">
                    <a:pos x="42" y="188"/>
                  </a:cxn>
                  <a:cxn ang="0">
                    <a:pos x="34" y="192"/>
                  </a:cxn>
                  <a:cxn ang="0">
                    <a:pos x="30" y="194"/>
                  </a:cxn>
                  <a:cxn ang="0">
                    <a:pos x="22" y="198"/>
                  </a:cxn>
                  <a:cxn ang="0">
                    <a:pos x="20" y="202"/>
                  </a:cxn>
                  <a:cxn ang="0">
                    <a:pos x="20" y="206"/>
                  </a:cxn>
                  <a:cxn ang="0">
                    <a:pos x="22" y="208"/>
                  </a:cxn>
                  <a:cxn ang="0">
                    <a:pos x="20" y="212"/>
                  </a:cxn>
                  <a:cxn ang="0">
                    <a:pos x="18" y="212"/>
                  </a:cxn>
                  <a:cxn ang="0">
                    <a:pos x="12" y="204"/>
                  </a:cxn>
                  <a:cxn ang="0">
                    <a:pos x="10" y="194"/>
                  </a:cxn>
                  <a:cxn ang="0">
                    <a:pos x="8" y="192"/>
                  </a:cxn>
                  <a:cxn ang="0">
                    <a:pos x="6" y="192"/>
                  </a:cxn>
                  <a:cxn ang="0">
                    <a:pos x="6" y="174"/>
                  </a:cxn>
                  <a:cxn ang="0">
                    <a:pos x="2" y="164"/>
                  </a:cxn>
                  <a:cxn ang="0">
                    <a:pos x="0" y="160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114"/>
              <p:cNvSpPr>
                <a:spLocks/>
              </p:cNvSpPr>
              <p:nvPr/>
            </p:nvSpPr>
            <p:spPr bwMode="gray">
              <a:xfrm>
                <a:off x="1045" y="3424"/>
                <a:ext cx="224" cy="176"/>
              </a:xfrm>
              <a:custGeom>
                <a:avLst/>
                <a:gdLst/>
                <a:ahLst/>
                <a:cxnLst>
                  <a:cxn ang="0">
                    <a:pos x="170" y="6"/>
                  </a:cxn>
                  <a:cxn ang="0">
                    <a:pos x="162" y="10"/>
                  </a:cxn>
                  <a:cxn ang="0">
                    <a:pos x="152" y="18"/>
                  </a:cxn>
                  <a:cxn ang="0">
                    <a:pos x="144" y="22"/>
                  </a:cxn>
                  <a:cxn ang="0">
                    <a:pos x="134" y="34"/>
                  </a:cxn>
                  <a:cxn ang="0">
                    <a:pos x="128" y="46"/>
                  </a:cxn>
                  <a:cxn ang="0">
                    <a:pos x="122" y="46"/>
                  </a:cxn>
                  <a:cxn ang="0">
                    <a:pos x="114" y="40"/>
                  </a:cxn>
                  <a:cxn ang="0">
                    <a:pos x="102" y="42"/>
                  </a:cxn>
                  <a:cxn ang="0">
                    <a:pos x="98" y="46"/>
                  </a:cxn>
                  <a:cxn ang="0">
                    <a:pos x="94" y="54"/>
                  </a:cxn>
                  <a:cxn ang="0">
                    <a:pos x="80" y="6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68" y="56"/>
                  </a:cxn>
                  <a:cxn ang="0">
                    <a:pos x="64" y="38"/>
                  </a:cxn>
                  <a:cxn ang="0">
                    <a:pos x="56" y="32"/>
                  </a:cxn>
                  <a:cxn ang="0">
                    <a:pos x="54" y="78"/>
                  </a:cxn>
                  <a:cxn ang="0">
                    <a:pos x="50" y="82"/>
                  </a:cxn>
                  <a:cxn ang="0">
                    <a:pos x="28" y="82"/>
                  </a:cxn>
                  <a:cxn ang="0">
                    <a:pos x="24" y="80"/>
                  </a:cxn>
                  <a:cxn ang="0">
                    <a:pos x="22" y="70"/>
                  </a:cxn>
                  <a:cxn ang="0">
                    <a:pos x="18" y="68"/>
                  </a:cxn>
                  <a:cxn ang="0">
                    <a:pos x="0" y="82"/>
                  </a:cxn>
                  <a:cxn ang="0">
                    <a:pos x="20" y="160"/>
                  </a:cxn>
                  <a:cxn ang="0">
                    <a:pos x="38" y="172"/>
                  </a:cxn>
                  <a:cxn ang="0">
                    <a:pos x="70" y="172"/>
                  </a:cxn>
                  <a:cxn ang="0">
                    <a:pos x="100" y="164"/>
                  </a:cxn>
                  <a:cxn ang="0">
                    <a:pos x="128" y="160"/>
                  </a:cxn>
                  <a:cxn ang="0">
                    <a:pos x="146" y="150"/>
                  </a:cxn>
                  <a:cxn ang="0">
                    <a:pos x="154" y="142"/>
                  </a:cxn>
                  <a:cxn ang="0">
                    <a:pos x="166" y="126"/>
                  </a:cxn>
                  <a:cxn ang="0">
                    <a:pos x="186" y="104"/>
                  </a:cxn>
                  <a:cxn ang="0">
                    <a:pos x="190" y="96"/>
                  </a:cxn>
                  <a:cxn ang="0">
                    <a:pos x="198" y="88"/>
                  </a:cxn>
                  <a:cxn ang="0">
                    <a:pos x="202" y="84"/>
                  </a:cxn>
                  <a:cxn ang="0">
                    <a:pos x="212" y="76"/>
                  </a:cxn>
                  <a:cxn ang="0">
                    <a:pos x="216" y="70"/>
                  </a:cxn>
                  <a:cxn ang="0">
                    <a:pos x="222" y="58"/>
                  </a:cxn>
                  <a:cxn ang="0">
                    <a:pos x="216" y="52"/>
                  </a:cxn>
                  <a:cxn ang="0">
                    <a:pos x="214" y="44"/>
                  </a:cxn>
                  <a:cxn ang="0">
                    <a:pos x="210" y="32"/>
                  </a:cxn>
                  <a:cxn ang="0">
                    <a:pos x="210" y="26"/>
                  </a:cxn>
                  <a:cxn ang="0">
                    <a:pos x="208" y="8"/>
                  </a:cxn>
                  <a:cxn ang="0">
                    <a:pos x="176" y="0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115"/>
              <p:cNvSpPr>
                <a:spLocks/>
              </p:cNvSpPr>
              <p:nvPr/>
            </p:nvSpPr>
            <p:spPr bwMode="gray">
              <a:xfrm>
                <a:off x="1247" y="3454"/>
                <a:ext cx="14" cy="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4" y="2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116"/>
              <p:cNvSpPr>
                <a:spLocks/>
              </p:cNvSpPr>
              <p:nvPr/>
            </p:nvSpPr>
            <p:spPr bwMode="gray">
              <a:xfrm>
                <a:off x="1189" y="3500"/>
                <a:ext cx="22" cy="2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22" y="8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8" y="26"/>
                  </a:cxn>
                  <a:cxn ang="0">
                    <a:pos x="0" y="12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117"/>
              <p:cNvSpPr>
                <a:spLocks/>
              </p:cNvSpPr>
              <p:nvPr/>
            </p:nvSpPr>
            <p:spPr bwMode="gray">
              <a:xfrm>
                <a:off x="1177" y="3328"/>
                <a:ext cx="100" cy="96"/>
              </a:xfrm>
              <a:custGeom>
                <a:avLst/>
                <a:gdLst/>
                <a:ahLst/>
                <a:cxnLst>
                  <a:cxn ang="0">
                    <a:pos x="18" y="26"/>
                  </a:cxn>
                  <a:cxn ang="0">
                    <a:pos x="34" y="16"/>
                  </a:cxn>
                  <a:cxn ang="0">
                    <a:pos x="36" y="10"/>
                  </a:cxn>
                  <a:cxn ang="0">
                    <a:pos x="78" y="8"/>
                  </a:cxn>
                  <a:cxn ang="0">
                    <a:pos x="100" y="18"/>
                  </a:cxn>
                  <a:cxn ang="0">
                    <a:pos x="100" y="48"/>
                  </a:cxn>
                  <a:cxn ang="0">
                    <a:pos x="90" y="76"/>
                  </a:cxn>
                  <a:cxn ang="0">
                    <a:pos x="72" y="92"/>
                  </a:cxn>
                  <a:cxn ang="0">
                    <a:pos x="42" y="96"/>
                  </a:cxn>
                  <a:cxn ang="0">
                    <a:pos x="40" y="94"/>
                  </a:cxn>
                  <a:cxn ang="0">
                    <a:pos x="34" y="88"/>
                  </a:cxn>
                  <a:cxn ang="0">
                    <a:pos x="32" y="88"/>
                  </a:cxn>
                  <a:cxn ang="0">
                    <a:pos x="28" y="86"/>
                  </a:cxn>
                  <a:cxn ang="0">
                    <a:pos x="26" y="8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8" y="68"/>
                  </a:cxn>
                  <a:cxn ang="0">
                    <a:pos x="12" y="58"/>
                  </a:cxn>
                  <a:cxn ang="0">
                    <a:pos x="4" y="46"/>
                  </a:cxn>
                  <a:cxn ang="0">
                    <a:pos x="0" y="28"/>
                  </a:cxn>
                  <a:cxn ang="0">
                    <a:pos x="2" y="38"/>
                  </a:cxn>
                  <a:cxn ang="0">
                    <a:pos x="6" y="50"/>
                  </a:cxn>
                  <a:cxn ang="0">
                    <a:pos x="10" y="56"/>
                  </a:cxn>
                  <a:cxn ang="0">
                    <a:pos x="12" y="58"/>
                  </a:cxn>
                  <a:cxn ang="0">
                    <a:pos x="16" y="64"/>
                  </a:cxn>
                  <a:cxn ang="0">
                    <a:pos x="20" y="72"/>
                  </a:cxn>
                  <a:cxn ang="0">
                    <a:pos x="20" y="74"/>
                  </a:cxn>
                  <a:cxn ang="0">
                    <a:pos x="26" y="80"/>
                  </a:cxn>
                  <a:cxn ang="0">
                    <a:pos x="28" y="86"/>
                  </a:cxn>
                  <a:cxn ang="0">
                    <a:pos x="32" y="88"/>
                  </a:cxn>
                  <a:cxn ang="0">
                    <a:pos x="34" y="88"/>
                  </a:cxn>
                  <a:cxn ang="0">
                    <a:pos x="40" y="94"/>
                  </a:cxn>
                  <a:cxn ang="0">
                    <a:pos x="42" y="96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118"/>
              <p:cNvSpPr>
                <a:spLocks/>
              </p:cNvSpPr>
              <p:nvPr/>
            </p:nvSpPr>
            <p:spPr bwMode="gray">
              <a:xfrm>
                <a:off x="681" y="2768"/>
                <a:ext cx="210" cy="20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8" y="114"/>
                  </a:cxn>
                  <a:cxn ang="0">
                    <a:pos x="80" y="120"/>
                  </a:cxn>
                  <a:cxn ang="0">
                    <a:pos x="82" y="128"/>
                  </a:cxn>
                  <a:cxn ang="0">
                    <a:pos x="24" y="130"/>
                  </a:cxn>
                  <a:cxn ang="0">
                    <a:pos x="22" y="132"/>
                  </a:cxn>
                  <a:cxn ang="0">
                    <a:pos x="18" y="134"/>
                  </a:cxn>
                  <a:cxn ang="0">
                    <a:pos x="16" y="132"/>
                  </a:cxn>
                  <a:cxn ang="0">
                    <a:pos x="14" y="132"/>
                  </a:cxn>
                  <a:cxn ang="0">
                    <a:pos x="12" y="136"/>
                  </a:cxn>
                  <a:cxn ang="0">
                    <a:pos x="12" y="140"/>
                  </a:cxn>
                  <a:cxn ang="0">
                    <a:pos x="10" y="144"/>
                  </a:cxn>
                  <a:cxn ang="0">
                    <a:pos x="8" y="146"/>
                  </a:cxn>
                  <a:cxn ang="0">
                    <a:pos x="6" y="150"/>
                  </a:cxn>
                  <a:cxn ang="0">
                    <a:pos x="2" y="154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2" y="172"/>
                  </a:cxn>
                  <a:cxn ang="0">
                    <a:pos x="2" y="174"/>
                  </a:cxn>
                  <a:cxn ang="0">
                    <a:pos x="4" y="176"/>
                  </a:cxn>
                  <a:cxn ang="0">
                    <a:pos x="10" y="178"/>
                  </a:cxn>
                  <a:cxn ang="0">
                    <a:pos x="14" y="180"/>
                  </a:cxn>
                  <a:cxn ang="0">
                    <a:pos x="22" y="182"/>
                  </a:cxn>
                  <a:cxn ang="0">
                    <a:pos x="24" y="182"/>
                  </a:cxn>
                  <a:cxn ang="0">
                    <a:pos x="30" y="182"/>
                  </a:cxn>
                  <a:cxn ang="0">
                    <a:pos x="30" y="176"/>
                  </a:cxn>
                  <a:cxn ang="0">
                    <a:pos x="32" y="176"/>
                  </a:cxn>
                  <a:cxn ang="0">
                    <a:pos x="38" y="174"/>
                  </a:cxn>
                  <a:cxn ang="0">
                    <a:pos x="44" y="178"/>
                  </a:cxn>
                  <a:cxn ang="0">
                    <a:pos x="44" y="182"/>
                  </a:cxn>
                  <a:cxn ang="0">
                    <a:pos x="48" y="190"/>
                  </a:cxn>
                  <a:cxn ang="0">
                    <a:pos x="56" y="198"/>
                  </a:cxn>
                  <a:cxn ang="0">
                    <a:pos x="60" y="200"/>
                  </a:cxn>
                  <a:cxn ang="0">
                    <a:pos x="70" y="198"/>
                  </a:cxn>
                  <a:cxn ang="0">
                    <a:pos x="74" y="196"/>
                  </a:cxn>
                  <a:cxn ang="0">
                    <a:pos x="78" y="192"/>
                  </a:cxn>
                  <a:cxn ang="0">
                    <a:pos x="84" y="196"/>
                  </a:cxn>
                  <a:cxn ang="0">
                    <a:pos x="86" y="196"/>
                  </a:cxn>
                  <a:cxn ang="0">
                    <a:pos x="90" y="196"/>
                  </a:cxn>
                  <a:cxn ang="0">
                    <a:pos x="92" y="194"/>
                  </a:cxn>
                  <a:cxn ang="0">
                    <a:pos x="94" y="186"/>
                  </a:cxn>
                  <a:cxn ang="0">
                    <a:pos x="98" y="176"/>
                  </a:cxn>
                  <a:cxn ang="0">
                    <a:pos x="102" y="170"/>
                  </a:cxn>
                  <a:cxn ang="0">
                    <a:pos x="106" y="166"/>
                  </a:cxn>
                  <a:cxn ang="0">
                    <a:pos x="114" y="164"/>
                  </a:cxn>
                  <a:cxn ang="0">
                    <a:pos x="130" y="162"/>
                  </a:cxn>
                  <a:cxn ang="0">
                    <a:pos x="148" y="156"/>
                  </a:cxn>
                  <a:cxn ang="0">
                    <a:pos x="154" y="150"/>
                  </a:cxn>
                  <a:cxn ang="0">
                    <a:pos x="162" y="150"/>
                  </a:cxn>
                  <a:cxn ang="0">
                    <a:pos x="176" y="148"/>
                  </a:cxn>
                  <a:cxn ang="0">
                    <a:pos x="180" y="148"/>
                  </a:cxn>
                  <a:cxn ang="0">
                    <a:pos x="186" y="142"/>
                  </a:cxn>
                  <a:cxn ang="0">
                    <a:pos x="196" y="132"/>
                  </a:cxn>
                  <a:cxn ang="0">
                    <a:pos x="202" y="120"/>
                  </a:cxn>
                  <a:cxn ang="0">
                    <a:pos x="208" y="92"/>
                  </a:cxn>
                  <a:cxn ang="0">
                    <a:pos x="202" y="74"/>
                  </a:cxn>
                  <a:cxn ang="0">
                    <a:pos x="170" y="58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119"/>
              <p:cNvSpPr>
                <a:spLocks/>
              </p:cNvSpPr>
              <p:nvPr/>
            </p:nvSpPr>
            <p:spPr bwMode="gray">
              <a:xfrm>
                <a:off x="1169" y="2688"/>
                <a:ext cx="138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38" y="10"/>
                  </a:cxn>
                  <a:cxn ang="0">
                    <a:pos x="44" y="10"/>
                  </a:cxn>
                  <a:cxn ang="0">
                    <a:pos x="68" y="4"/>
                  </a:cxn>
                  <a:cxn ang="0">
                    <a:pos x="68" y="4"/>
                  </a:cxn>
                  <a:cxn ang="0">
                    <a:pos x="70" y="4"/>
                  </a:cxn>
                  <a:cxn ang="0">
                    <a:pos x="72" y="2"/>
                  </a:cxn>
                  <a:cxn ang="0">
                    <a:pos x="76" y="2"/>
                  </a:cxn>
                  <a:cxn ang="0">
                    <a:pos x="80" y="4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10"/>
                  </a:cxn>
                  <a:cxn ang="0">
                    <a:pos x="86" y="14"/>
                  </a:cxn>
                  <a:cxn ang="0">
                    <a:pos x="88" y="20"/>
                  </a:cxn>
                  <a:cxn ang="0">
                    <a:pos x="92" y="26"/>
                  </a:cxn>
                  <a:cxn ang="0">
                    <a:pos x="92" y="30"/>
                  </a:cxn>
                  <a:cxn ang="0">
                    <a:pos x="98" y="40"/>
                  </a:cxn>
                  <a:cxn ang="0">
                    <a:pos x="106" y="56"/>
                  </a:cxn>
                  <a:cxn ang="0">
                    <a:pos x="114" y="74"/>
                  </a:cxn>
                  <a:cxn ang="0">
                    <a:pos x="122" y="92"/>
                  </a:cxn>
                  <a:cxn ang="0">
                    <a:pos x="130" y="108"/>
                  </a:cxn>
                  <a:cxn ang="0">
                    <a:pos x="136" y="122"/>
                  </a:cxn>
                  <a:cxn ang="0">
                    <a:pos x="138" y="128"/>
                  </a:cxn>
                  <a:cxn ang="0">
                    <a:pos x="138" y="130"/>
                  </a:cxn>
                  <a:cxn ang="0">
                    <a:pos x="136" y="132"/>
                  </a:cxn>
                  <a:cxn ang="0">
                    <a:pos x="132" y="138"/>
                  </a:cxn>
                  <a:cxn ang="0">
                    <a:pos x="126" y="142"/>
                  </a:cxn>
                  <a:cxn ang="0">
                    <a:pos x="120" y="146"/>
                  </a:cxn>
                  <a:cxn ang="0">
                    <a:pos x="110" y="150"/>
                  </a:cxn>
                  <a:cxn ang="0">
                    <a:pos x="0" y="150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120"/>
              <p:cNvSpPr>
                <a:spLocks/>
              </p:cNvSpPr>
              <p:nvPr/>
            </p:nvSpPr>
            <p:spPr bwMode="gray">
              <a:xfrm>
                <a:off x="1255" y="2692"/>
                <a:ext cx="4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0" y="30"/>
                  </a:cxn>
                  <a:cxn ang="0">
                    <a:pos x="14" y="34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6" y="44"/>
                  </a:cxn>
                  <a:cxn ang="0">
                    <a:pos x="30" y="48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4" y="50"/>
                  </a:cxn>
                  <a:cxn ang="0">
                    <a:pos x="36" y="48"/>
                  </a:cxn>
                  <a:cxn ang="0">
                    <a:pos x="38" y="44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2" y="18"/>
                  </a:cxn>
                  <a:cxn ang="0">
                    <a:pos x="26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121"/>
              <p:cNvSpPr>
                <a:spLocks/>
              </p:cNvSpPr>
              <p:nvPr/>
            </p:nvSpPr>
            <p:spPr bwMode="gray">
              <a:xfrm>
                <a:off x="1393" y="3266"/>
                <a:ext cx="86" cy="18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2" y="4"/>
                  </a:cxn>
                  <a:cxn ang="0">
                    <a:pos x="64" y="12"/>
                  </a:cxn>
                  <a:cxn ang="0">
                    <a:pos x="60" y="20"/>
                  </a:cxn>
                  <a:cxn ang="0">
                    <a:pos x="56" y="24"/>
                  </a:cxn>
                  <a:cxn ang="0">
                    <a:pos x="48" y="32"/>
                  </a:cxn>
                  <a:cxn ang="0">
                    <a:pos x="40" y="42"/>
                  </a:cxn>
                  <a:cxn ang="0">
                    <a:pos x="34" y="50"/>
                  </a:cxn>
                  <a:cxn ang="0">
                    <a:pos x="28" y="54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16" y="54"/>
                  </a:cxn>
                  <a:cxn ang="0">
                    <a:pos x="10" y="60"/>
                  </a:cxn>
                  <a:cxn ang="0">
                    <a:pos x="6" y="68"/>
                  </a:cxn>
                  <a:cxn ang="0">
                    <a:pos x="6" y="82"/>
                  </a:cxn>
                  <a:cxn ang="0">
                    <a:pos x="4" y="90"/>
                  </a:cxn>
                  <a:cxn ang="0">
                    <a:pos x="6" y="92"/>
                  </a:cxn>
                  <a:cxn ang="0">
                    <a:pos x="8" y="92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0" y="110"/>
                  </a:cxn>
                  <a:cxn ang="0">
                    <a:pos x="6" y="116"/>
                  </a:cxn>
                  <a:cxn ang="0">
                    <a:pos x="0" y="138"/>
                  </a:cxn>
                  <a:cxn ang="0">
                    <a:pos x="6" y="172"/>
                  </a:cxn>
                  <a:cxn ang="0">
                    <a:pos x="8" y="172"/>
                  </a:cxn>
                  <a:cxn ang="0">
                    <a:pos x="16" y="172"/>
                  </a:cxn>
                  <a:cxn ang="0">
                    <a:pos x="22" y="172"/>
                  </a:cxn>
                  <a:cxn ang="0">
                    <a:pos x="20" y="174"/>
                  </a:cxn>
                  <a:cxn ang="0">
                    <a:pos x="24" y="178"/>
                  </a:cxn>
                  <a:cxn ang="0">
                    <a:pos x="28" y="182"/>
                  </a:cxn>
                  <a:cxn ang="0">
                    <a:pos x="36" y="182"/>
                  </a:cxn>
                  <a:cxn ang="0">
                    <a:pos x="44" y="178"/>
                  </a:cxn>
                  <a:cxn ang="0">
                    <a:pos x="50" y="164"/>
                  </a:cxn>
                  <a:cxn ang="0">
                    <a:pos x="58" y="134"/>
                  </a:cxn>
                  <a:cxn ang="0">
                    <a:pos x="58" y="126"/>
                  </a:cxn>
                  <a:cxn ang="0">
                    <a:pos x="60" y="120"/>
                  </a:cxn>
                  <a:cxn ang="0">
                    <a:pos x="66" y="108"/>
                  </a:cxn>
                  <a:cxn ang="0">
                    <a:pos x="72" y="82"/>
                  </a:cxn>
                  <a:cxn ang="0">
                    <a:pos x="78" y="54"/>
                  </a:cxn>
                  <a:cxn ang="0">
                    <a:pos x="78" y="50"/>
                  </a:cxn>
                  <a:cxn ang="0">
                    <a:pos x="82" y="40"/>
                  </a:cxn>
                  <a:cxn ang="0">
                    <a:pos x="84" y="28"/>
                  </a:cxn>
                  <a:cxn ang="0">
                    <a:pos x="84" y="20"/>
                  </a:cxn>
                  <a:cxn ang="0">
                    <a:pos x="86" y="12"/>
                  </a:cxn>
                  <a:cxn ang="0">
                    <a:pos x="86" y="4"/>
                  </a:cxn>
                  <a:cxn ang="0">
                    <a:pos x="78" y="0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122"/>
              <p:cNvSpPr>
                <a:spLocks/>
              </p:cNvSpPr>
              <p:nvPr/>
            </p:nvSpPr>
            <p:spPr bwMode="gray">
              <a:xfrm>
                <a:off x="2677" y="3726"/>
                <a:ext cx="58" cy="5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4" y="44"/>
                  </a:cxn>
                  <a:cxn ang="0">
                    <a:pos x="18" y="46"/>
                  </a:cxn>
                  <a:cxn ang="0">
                    <a:pos x="22" y="50"/>
                  </a:cxn>
                  <a:cxn ang="0">
                    <a:pos x="26" y="52"/>
                  </a:cxn>
                  <a:cxn ang="0">
                    <a:pos x="32" y="54"/>
                  </a:cxn>
                  <a:cxn ang="0">
                    <a:pos x="36" y="56"/>
                  </a:cxn>
                  <a:cxn ang="0">
                    <a:pos x="40" y="54"/>
                  </a:cxn>
                  <a:cxn ang="0">
                    <a:pos x="42" y="52"/>
                  </a:cxn>
                  <a:cxn ang="0">
                    <a:pos x="46" y="5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56" y="24"/>
                  </a:cxn>
                  <a:cxn ang="0">
                    <a:pos x="56" y="18"/>
                  </a:cxn>
                  <a:cxn ang="0">
                    <a:pos x="56" y="12"/>
                  </a:cxn>
                  <a:cxn ang="0">
                    <a:pos x="56" y="8"/>
                  </a:cxn>
                  <a:cxn ang="0">
                    <a:pos x="56" y="6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6" y="2"/>
                  </a:cxn>
                  <a:cxn ang="0">
                    <a:pos x="10" y="2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123"/>
              <p:cNvSpPr>
                <a:spLocks/>
              </p:cNvSpPr>
              <p:nvPr/>
            </p:nvSpPr>
            <p:spPr bwMode="gray">
              <a:xfrm>
                <a:off x="2731" y="3138"/>
                <a:ext cx="70" cy="5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40" y="22"/>
                  </a:cxn>
                  <a:cxn ang="0">
                    <a:pos x="44" y="18"/>
                  </a:cxn>
                  <a:cxn ang="0">
                    <a:pos x="48" y="14"/>
                  </a:cxn>
                  <a:cxn ang="0">
                    <a:pos x="52" y="10"/>
                  </a:cxn>
                  <a:cxn ang="0">
                    <a:pos x="54" y="4"/>
                  </a:cxn>
                  <a:cxn ang="0">
                    <a:pos x="54" y="0"/>
                  </a:cxn>
                  <a:cxn ang="0">
                    <a:pos x="64" y="0"/>
                  </a:cxn>
                  <a:cxn ang="0">
                    <a:pos x="70" y="8"/>
                  </a:cxn>
                  <a:cxn ang="0">
                    <a:pos x="68" y="12"/>
                  </a:cxn>
                  <a:cxn ang="0">
                    <a:pos x="64" y="22"/>
                  </a:cxn>
                  <a:cxn ang="0">
                    <a:pos x="56" y="32"/>
                  </a:cxn>
                  <a:cxn ang="0">
                    <a:pos x="46" y="42"/>
                  </a:cxn>
                  <a:cxn ang="0">
                    <a:pos x="28" y="50"/>
                  </a:cxn>
                  <a:cxn ang="0">
                    <a:pos x="16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8" y="54"/>
                  </a:cxn>
                  <a:cxn ang="0">
                    <a:pos x="6" y="54"/>
                  </a:cxn>
                  <a:cxn ang="0">
                    <a:pos x="4" y="52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2" y="44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124"/>
              <p:cNvSpPr>
                <a:spLocks/>
              </p:cNvSpPr>
              <p:nvPr/>
            </p:nvSpPr>
            <p:spPr bwMode="gray">
              <a:xfrm>
                <a:off x="2957" y="3706"/>
                <a:ext cx="74" cy="1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12"/>
                  </a:cxn>
                  <a:cxn ang="0">
                    <a:pos x="8" y="2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2" y="54"/>
                  </a:cxn>
                  <a:cxn ang="0">
                    <a:pos x="18" y="74"/>
                  </a:cxn>
                  <a:cxn ang="0">
                    <a:pos x="18" y="78"/>
                  </a:cxn>
                  <a:cxn ang="0">
                    <a:pos x="22" y="84"/>
                  </a:cxn>
                  <a:cxn ang="0">
                    <a:pos x="28" y="92"/>
                  </a:cxn>
                  <a:cxn ang="0">
                    <a:pos x="32" y="102"/>
                  </a:cxn>
                  <a:cxn ang="0">
                    <a:pos x="36" y="110"/>
                  </a:cxn>
                  <a:cxn ang="0">
                    <a:pos x="38" y="110"/>
                  </a:cxn>
                  <a:cxn ang="0">
                    <a:pos x="40" y="102"/>
                  </a:cxn>
                  <a:cxn ang="0">
                    <a:pos x="46" y="90"/>
                  </a:cxn>
                  <a:cxn ang="0">
                    <a:pos x="54" y="82"/>
                  </a:cxn>
                  <a:cxn ang="0">
                    <a:pos x="60" y="78"/>
                  </a:cxn>
                  <a:cxn ang="0">
                    <a:pos x="66" y="68"/>
                  </a:cxn>
                  <a:cxn ang="0">
                    <a:pos x="70" y="58"/>
                  </a:cxn>
                  <a:cxn ang="0">
                    <a:pos x="72" y="50"/>
                  </a:cxn>
                  <a:cxn ang="0">
                    <a:pos x="72" y="50"/>
                  </a:cxn>
                  <a:cxn ang="0">
                    <a:pos x="64" y="52"/>
                  </a:cxn>
                  <a:cxn ang="0">
                    <a:pos x="54" y="52"/>
                  </a:cxn>
                  <a:cxn ang="0">
                    <a:pos x="46" y="48"/>
                  </a:cxn>
                  <a:cxn ang="0">
                    <a:pos x="38" y="40"/>
                  </a:cxn>
                  <a:cxn ang="0">
                    <a:pos x="34" y="32"/>
                  </a:cxn>
                  <a:cxn ang="0">
                    <a:pos x="32" y="28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2" y="2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125"/>
              <p:cNvSpPr>
                <a:spLocks/>
              </p:cNvSpPr>
              <p:nvPr/>
            </p:nvSpPr>
            <p:spPr bwMode="gray">
              <a:xfrm>
                <a:off x="2887" y="3810"/>
                <a:ext cx="92" cy="104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4"/>
                  </a:cxn>
                  <a:cxn ang="0">
                    <a:pos x="0" y="88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96"/>
                  </a:cxn>
                  <a:cxn ang="0">
                    <a:pos x="10" y="98"/>
                  </a:cxn>
                  <a:cxn ang="0">
                    <a:pos x="16" y="100"/>
                  </a:cxn>
                  <a:cxn ang="0">
                    <a:pos x="22" y="102"/>
                  </a:cxn>
                  <a:cxn ang="0">
                    <a:pos x="28" y="104"/>
                  </a:cxn>
                  <a:cxn ang="0">
                    <a:pos x="34" y="104"/>
                  </a:cxn>
                  <a:cxn ang="0">
                    <a:pos x="36" y="104"/>
                  </a:cxn>
                  <a:cxn ang="0">
                    <a:pos x="40" y="102"/>
                  </a:cxn>
                  <a:cxn ang="0">
                    <a:pos x="44" y="98"/>
                  </a:cxn>
                  <a:cxn ang="0">
                    <a:pos x="48" y="94"/>
                  </a:cxn>
                  <a:cxn ang="0">
                    <a:pos x="50" y="90"/>
                  </a:cxn>
                  <a:cxn ang="0">
                    <a:pos x="52" y="86"/>
                  </a:cxn>
                  <a:cxn ang="0">
                    <a:pos x="52" y="82"/>
                  </a:cxn>
                  <a:cxn ang="0">
                    <a:pos x="52" y="78"/>
                  </a:cxn>
                  <a:cxn ang="0">
                    <a:pos x="50" y="74"/>
                  </a:cxn>
                  <a:cxn ang="0">
                    <a:pos x="52" y="70"/>
                  </a:cxn>
                  <a:cxn ang="0">
                    <a:pos x="54" y="66"/>
                  </a:cxn>
                  <a:cxn ang="0">
                    <a:pos x="58" y="64"/>
                  </a:cxn>
                  <a:cxn ang="0">
                    <a:pos x="62" y="60"/>
                  </a:cxn>
                  <a:cxn ang="0">
                    <a:pos x="66" y="54"/>
                  </a:cxn>
                  <a:cxn ang="0">
                    <a:pos x="70" y="50"/>
                  </a:cxn>
                  <a:cxn ang="0">
                    <a:pos x="72" y="46"/>
                  </a:cxn>
                  <a:cxn ang="0">
                    <a:pos x="74" y="44"/>
                  </a:cxn>
                  <a:cxn ang="0">
                    <a:pos x="74" y="42"/>
                  </a:cxn>
                  <a:cxn ang="0">
                    <a:pos x="80" y="30"/>
                  </a:cxn>
                  <a:cxn ang="0">
                    <a:pos x="82" y="28"/>
                  </a:cxn>
                  <a:cxn ang="0">
                    <a:pos x="84" y="26"/>
                  </a:cxn>
                  <a:cxn ang="0">
                    <a:pos x="86" y="24"/>
                  </a:cxn>
                  <a:cxn ang="0">
                    <a:pos x="88" y="20"/>
                  </a:cxn>
                  <a:cxn ang="0">
                    <a:pos x="90" y="16"/>
                  </a:cxn>
                  <a:cxn ang="0">
                    <a:pos x="92" y="12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6" y="4"/>
                  </a:cxn>
                  <a:cxn ang="0">
                    <a:pos x="82" y="2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8" y="2"/>
                  </a:cxn>
                  <a:cxn ang="0">
                    <a:pos x="66" y="4"/>
                  </a:cxn>
                  <a:cxn ang="0">
                    <a:pos x="64" y="8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60" y="12"/>
                  </a:cxn>
                  <a:cxn ang="0">
                    <a:pos x="58" y="26"/>
                  </a:cxn>
                  <a:cxn ang="0">
                    <a:pos x="42" y="36"/>
                  </a:cxn>
                  <a:cxn ang="0">
                    <a:pos x="32" y="44"/>
                  </a:cxn>
                  <a:cxn ang="0">
                    <a:pos x="20" y="62"/>
                  </a:cxn>
                  <a:cxn ang="0">
                    <a:pos x="14" y="72"/>
                  </a:cxn>
                  <a:cxn ang="0">
                    <a:pos x="14" y="72"/>
                  </a:cxn>
                  <a:cxn ang="0">
                    <a:pos x="12" y="72"/>
                  </a:cxn>
                  <a:cxn ang="0">
                    <a:pos x="8" y="72"/>
                  </a:cxn>
                  <a:cxn ang="0">
                    <a:pos x="6" y="76"/>
                  </a:cxn>
                  <a:cxn ang="0">
                    <a:pos x="4" y="80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126"/>
              <p:cNvSpPr>
                <a:spLocks/>
              </p:cNvSpPr>
              <p:nvPr/>
            </p:nvSpPr>
            <p:spPr bwMode="gray">
              <a:xfrm>
                <a:off x="2363" y="2868"/>
                <a:ext cx="36" cy="9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6"/>
                  </a:cxn>
                  <a:cxn ang="0">
                    <a:pos x="2" y="58"/>
                  </a:cxn>
                  <a:cxn ang="0">
                    <a:pos x="2" y="60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2" y="70"/>
                  </a:cxn>
                  <a:cxn ang="0">
                    <a:pos x="4" y="76"/>
                  </a:cxn>
                  <a:cxn ang="0">
                    <a:pos x="6" y="82"/>
                  </a:cxn>
                  <a:cxn ang="0">
                    <a:pos x="10" y="88"/>
                  </a:cxn>
                  <a:cxn ang="0">
                    <a:pos x="12" y="92"/>
                  </a:cxn>
                  <a:cxn ang="0">
                    <a:pos x="14" y="94"/>
                  </a:cxn>
                  <a:cxn ang="0">
                    <a:pos x="16" y="96"/>
                  </a:cxn>
                  <a:cxn ang="0">
                    <a:pos x="18" y="94"/>
                  </a:cxn>
                  <a:cxn ang="0">
                    <a:pos x="22" y="90"/>
                  </a:cxn>
                  <a:cxn ang="0">
                    <a:pos x="24" y="88"/>
                  </a:cxn>
                  <a:cxn ang="0">
                    <a:pos x="24" y="84"/>
                  </a:cxn>
                  <a:cxn ang="0">
                    <a:pos x="24" y="78"/>
                  </a:cxn>
                  <a:cxn ang="0">
                    <a:pos x="24" y="72"/>
                  </a:cxn>
                  <a:cxn ang="0">
                    <a:pos x="24" y="66"/>
                  </a:cxn>
                  <a:cxn ang="0">
                    <a:pos x="24" y="60"/>
                  </a:cxn>
                  <a:cxn ang="0">
                    <a:pos x="24" y="56"/>
                  </a:cxn>
                  <a:cxn ang="0">
                    <a:pos x="24" y="56"/>
                  </a:cxn>
                  <a:cxn ang="0">
                    <a:pos x="30" y="42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0" y="28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4" y="20"/>
                  </a:cxn>
                  <a:cxn ang="0">
                    <a:pos x="34" y="16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4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0" y="0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127"/>
              <p:cNvSpPr>
                <a:spLocks/>
              </p:cNvSpPr>
              <p:nvPr/>
            </p:nvSpPr>
            <p:spPr bwMode="gray">
              <a:xfrm>
                <a:off x="2331" y="2968"/>
                <a:ext cx="32" cy="34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2" y="30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4" y="20"/>
                  </a:cxn>
                  <a:cxn ang="0">
                    <a:pos x="26" y="16"/>
                  </a:cxn>
                  <a:cxn ang="0">
                    <a:pos x="28" y="12"/>
                  </a:cxn>
                  <a:cxn ang="0">
                    <a:pos x="30" y="10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2" y="26"/>
                  </a:cxn>
                  <a:cxn ang="0">
                    <a:pos x="2" y="28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128"/>
              <p:cNvSpPr>
                <a:spLocks/>
              </p:cNvSpPr>
              <p:nvPr/>
            </p:nvSpPr>
            <p:spPr bwMode="gray">
              <a:xfrm>
                <a:off x="2391" y="2992"/>
                <a:ext cx="60" cy="4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0" y="8"/>
                  </a:cxn>
                  <a:cxn ang="0">
                    <a:pos x="20" y="10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4" y="42"/>
                  </a:cxn>
                  <a:cxn ang="0">
                    <a:pos x="26" y="44"/>
                  </a:cxn>
                  <a:cxn ang="0">
                    <a:pos x="30" y="44"/>
                  </a:cxn>
                  <a:cxn ang="0">
                    <a:pos x="32" y="46"/>
                  </a:cxn>
                  <a:cxn ang="0">
                    <a:pos x="36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4" y="42"/>
                  </a:cxn>
                  <a:cxn ang="0">
                    <a:pos x="44" y="38"/>
                  </a:cxn>
                  <a:cxn ang="0">
                    <a:pos x="44" y="34"/>
                  </a:cxn>
                  <a:cxn ang="0">
                    <a:pos x="42" y="32"/>
                  </a:cxn>
                  <a:cxn ang="0">
                    <a:pos x="42" y="30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30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4" y="36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60" y="24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2" y="2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129"/>
              <p:cNvSpPr>
                <a:spLocks/>
              </p:cNvSpPr>
              <p:nvPr/>
            </p:nvSpPr>
            <p:spPr bwMode="gray">
              <a:xfrm>
                <a:off x="2249" y="3020"/>
                <a:ext cx="108" cy="96"/>
              </a:xfrm>
              <a:custGeom>
                <a:avLst/>
                <a:gdLst/>
                <a:ahLst/>
                <a:cxnLst>
                  <a:cxn ang="0">
                    <a:pos x="70" y="46"/>
                  </a:cxn>
                  <a:cxn ang="0">
                    <a:pos x="90" y="46"/>
                  </a:cxn>
                  <a:cxn ang="0">
                    <a:pos x="100" y="44"/>
                  </a:cxn>
                  <a:cxn ang="0">
                    <a:pos x="86" y="38"/>
                  </a:cxn>
                  <a:cxn ang="0">
                    <a:pos x="108" y="30"/>
                  </a:cxn>
                  <a:cxn ang="0">
                    <a:pos x="108" y="26"/>
                  </a:cxn>
                  <a:cxn ang="0">
                    <a:pos x="104" y="22"/>
                  </a:cxn>
                  <a:cxn ang="0">
                    <a:pos x="98" y="16"/>
                  </a:cxn>
                  <a:cxn ang="0">
                    <a:pos x="92" y="10"/>
                  </a:cxn>
                  <a:cxn ang="0">
                    <a:pos x="90" y="6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2" y="4"/>
                  </a:cxn>
                  <a:cxn ang="0">
                    <a:pos x="66" y="10"/>
                  </a:cxn>
                  <a:cxn ang="0">
                    <a:pos x="58" y="14"/>
                  </a:cxn>
                  <a:cxn ang="0">
                    <a:pos x="48" y="38"/>
                  </a:cxn>
                  <a:cxn ang="0">
                    <a:pos x="42" y="40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24" y="54"/>
                  </a:cxn>
                  <a:cxn ang="0">
                    <a:pos x="18" y="60"/>
                  </a:cxn>
                  <a:cxn ang="0">
                    <a:pos x="16" y="64"/>
                  </a:cxn>
                  <a:cxn ang="0">
                    <a:pos x="0" y="88"/>
                  </a:cxn>
                  <a:cxn ang="0">
                    <a:pos x="2" y="90"/>
                  </a:cxn>
                  <a:cxn ang="0">
                    <a:pos x="10" y="94"/>
                  </a:cxn>
                  <a:cxn ang="0">
                    <a:pos x="16" y="96"/>
                  </a:cxn>
                  <a:cxn ang="0">
                    <a:pos x="22" y="90"/>
                  </a:cxn>
                  <a:cxn ang="0">
                    <a:pos x="24" y="86"/>
                  </a:cxn>
                  <a:cxn ang="0">
                    <a:pos x="28" y="82"/>
                  </a:cxn>
                  <a:cxn ang="0">
                    <a:pos x="32" y="80"/>
                  </a:cxn>
                  <a:cxn ang="0">
                    <a:pos x="46" y="74"/>
                  </a:cxn>
                  <a:cxn ang="0">
                    <a:pos x="62" y="56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130"/>
              <p:cNvSpPr>
                <a:spLocks/>
              </p:cNvSpPr>
              <p:nvPr/>
            </p:nvSpPr>
            <p:spPr bwMode="gray">
              <a:xfrm>
                <a:off x="2229" y="3062"/>
                <a:ext cx="120" cy="110"/>
              </a:xfrm>
              <a:custGeom>
                <a:avLst/>
                <a:gdLst/>
                <a:ahLst/>
                <a:cxnLst>
                  <a:cxn ang="0">
                    <a:pos x="102" y="32"/>
                  </a:cxn>
                  <a:cxn ang="0">
                    <a:pos x="104" y="34"/>
                  </a:cxn>
                  <a:cxn ang="0">
                    <a:pos x="112" y="36"/>
                  </a:cxn>
                  <a:cxn ang="0">
                    <a:pos x="120" y="42"/>
                  </a:cxn>
                  <a:cxn ang="0">
                    <a:pos x="116" y="46"/>
                  </a:cxn>
                  <a:cxn ang="0">
                    <a:pos x="114" y="48"/>
                  </a:cxn>
                  <a:cxn ang="0">
                    <a:pos x="106" y="50"/>
                  </a:cxn>
                  <a:cxn ang="0">
                    <a:pos x="102" y="54"/>
                  </a:cxn>
                  <a:cxn ang="0">
                    <a:pos x="100" y="56"/>
                  </a:cxn>
                  <a:cxn ang="0">
                    <a:pos x="94" y="70"/>
                  </a:cxn>
                  <a:cxn ang="0">
                    <a:pos x="88" y="76"/>
                  </a:cxn>
                  <a:cxn ang="0">
                    <a:pos x="86" y="80"/>
                  </a:cxn>
                  <a:cxn ang="0">
                    <a:pos x="84" y="84"/>
                  </a:cxn>
                  <a:cxn ang="0">
                    <a:pos x="82" y="94"/>
                  </a:cxn>
                  <a:cxn ang="0">
                    <a:pos x="78" y="102"/>
                  </a:cxn>
                  <a:cxn ang="0">
                    <a:pos x="74" y="106"/>
                  </a:cxn>
                  <a:cxn ang="0">
                    <a:pos x="66" y="108"/>
                  </a:cxn>
                  <a:cxn ang="0">
                    <a:pos x="60" y="100"/>
                  </a:cxn>
                  <a:cxn ang="0">
                    <a:pos x="50" y="98"/>
                  </a:cxn>
                  <a:cxn ang="0">
                    <a:pos x="46" y="96"/>
                  </a:cxn>
                  <a:cxn ang="0">
                    <a:pos x="40" y="96"/>
                  </a:cxn>
                  <a:cxn ang="0">
                    <a:pos x="34" y="96"/>
                  </a:cxn>
                  <a:cxn ang="0">
                    <a:pos x="26" y="94"/>
                  </a:cxn>
                  <a:cxn ang="0">
                    <a:pos x="22" y="90"/>
                  </a:cxn>
                  <a:cxn ang="0">
                    <a:pos x="16" y="86"/>
                  </a:cxn>
                  <a:cxn ang="0">
                    <a:pos x="6" y="82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4" y="72"/>
                  </a:cxn>
                  <a:cxn ang="0">
                    <a:pos x="2" y="60"/>
                  </a:cxn>
                  <a:cxn ang="0">
                    <a:pos x="2" y="52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20" y="46"/>
                  </a:cxn>
                  <a:cxn ang="0">
                    <a:pos x="22" y="48"/>
                  </a:cxn>
                  <a:cxn ang="0">
                    <a:pos x="28" y="52"/>
                  </a:cxn>
                  <a:cxn ang="0">
                    <a:pos x="36" y="52"/>
                  </a:cxn>
                  <a:cxn ang="0">
                    <a:pos x="44" y="44"/>
                  </a:cxn>
                  <a:cxn ang="0">
                    <a:pos x="48" y="42"/>
                  </a:cxn>
                  <a:cxn ang="0">
                    <a:pos x="56" y="38"/>
                  </a:cxn>
                  <a:cxn ang="0">
                    <a:pos x="62" y="34"/>
                  </a:cxn>
                  <a:cxn ang="0">
                    <a:pos x="70" y="30"/>
                  </a:cxn>
                  <a:cxn ang="0">
                    <a:pos x="74" y="28"/>
                  </a:cxn>
                  <a:cxn ang="0">
                    <a:pos x="90" y="4"/>
                  </a:cxn>
                  <a:cxn ang="0">
                    <a:pos x="94" y="4"/>
                  </a:cxn>
                  <a:cxn ang="0">
                    <a:pos x="106" y="4"/>
                  </a:cxn>
                  <a:cxn ang="0">
                    <a:pos x="116" y="2"/>
                  </a:cxn>
                  <a:cxn ang="0">
                    <a:pos x="120" y="2"/>
                  </a:cxn>
                  <a:cxn ang="0">
                    <a:pos x="116" y="6"/>
                  </a:cxn>
                  <a:cxn ang="0">
                    <a:pos x="108" y="12"/>
                  </a:cxn>
                  <a:cxn ang="0">
                    <a:pos x="102" y="28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131"/>
              <p:cNvSpPr>
                <a:spLocks/>
              </p:cNvSpPr>
              <p:nvPr/>
            </p:nvSpPr>
            <p:spPr bwMode="gray">
              <a:xfrm>
                <a:off x="2633" y="3146"/>
                <a:ext cx="128" cy="108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8"/>
                  </a:cxn>
                  <a:cxn ang="0">
                    <a:pos x="76" y="36"/>
                  </a:cxn>
                  <a:cxn ang="0">
                    <a:pos x="72" y="36"/>
                  </a:cxn>
                  <a:cxn ang="0">
                    <a:pos x="70" y="34"/>
                  </a:cxn>
                  <a:cxn ang="0">
                    <a:pos x="68" y="32"/>
                  </a:cxn>
                  <a:cxn ang="0">
                    <a:pos x="62" y="28"/>
                  </a:cxn>
                  <a:cxn ang="0">
                    <a:pos x="58" y="24"/>
                  </a:cxn>
                  <a:cxn ang="0">
                    <a:pos x="52" y="20"/>
                  </a:cxn>
                  <a:cxn ang="0">
                    <a:pos x="46" y="16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26" y="8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80"/>
                  </a:cxn>
                  <a:cxn ang="0">
                    <a:pos x="12" y="86"/>
                  </a:cxn>
                  <a:cxn ang="0">
                    <a:pos x="28" y="80"/>
                  </a:cxn>
                  <a:cxn ang="0">
                    <a:pos x="28" y="78"/>
                  </a:cxn>
                  <a:cxn ang="0">
                    <a:pos x="28" y="76"/>
                  </a:cxn>
                  <a:cxn ang="0">
                    <a:pos x="30" y="74"/>
                  </a:cxn>
                  <a:cxn ang="0">
                    <a:pos x="34" y="72"/>
                  </a:cxn>
                  <a:cxn ang="0">
                    <a:pos x="38" y="68"/>
                  </a:cxn>
                  <a:cxn ang="0">
                    <a:pos x="42" y="68"/>
                  </a:cxn>
                  <a:cxn ang="0">
                    <a:pos x="46" y="66"/>
                  </a:cxn>
                  <a:cxn ang="0">
                    <a:pos x="52" y="68"/>
                  </a:cxn>
                  <a:cxn ang="0">
                    <a:pos x="76" y="82"/>
                  </a:cxn>
                  <a:cxn ang="0">
                    <a:pos x="86" y="94"/>
                  </a:cxn>
                  <a:cxn ang="0">
                    <a:pos x="104" y="102"/>
                  </a:cxn>
                  <a:cxn ang="0">
                    <a:pos x="126" y="108"/>
                  </a:cxn>
                  <a:cxn ang="0">
                    <a:pos x="128" y="108"/>
                  </a:cxn>
                  <a:cxn ang="0">
                    <a:pos x="128" y="106"/>
                  </a:cxn>
                  <a:cxn ang="0">
                    <a:pos x="128" y="104"/>
                  </a:cxn>
                  <a:cxn ang="0">
                    <a:pos x="128" y="100"/>
                  </a:cxn>
                  <a:cxn ang="0">
                    <a:pos x="126" y="98"/>
                  </a:cxn>
                  <a:cxn ang="0">
                    <a:pos x="124" y="94"/>
                  </a:cxn>
                  <a:cxn ang="0">
                    <a:pos x="120" y="92"/>
                  </a:cxn>
                  <a:cxn ang="0">
                    <a:pos x="116" y="88"/>
                  </a:cxn>
                  <a:cxn ang="0">
                    <a:pos x="110" y="84"/>
                  </a:cxn>
                  <a:cxn ang="0">
                    <a:pos x="106" y="80"/>
                  </a:cxn>
                  <a:cxn ang="0">
                    <a:pos x="102" y="76"/>
                  </a:cxn>
                  <a:cxn ang="0">
                    <a:pos x="98" y="72"/>
                  </a:cxn>
                  <a:cxn ang="0">
                    <a:pos x="96" y="70"/>
                  </a:cxn>
                  <a:cxn ang="0">
                    <a:pos x="96" y="70"/>
                  </a:cxn>
                  <a:cxn ang="0">
                    <a:pos x="80" y="60"/>
                  </a:cxn>
                  <a:cxn ang="0">
                    <a:pos x="96" y="54"/>
                  </a:cxn>
                  <a:cxn ang="0">
                    <a:pos x="92" y="46"/>
                  </a:cxn>
                  <a:cxn ang="0">
                    <a:pos x="90" y="46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0" y="42"/>
                  </a:cxn>
                  <a:cxn ang="0">
                    <a:pos x="78" y="42"/>
                  </a:cxn>
                  <a:cxn ang="0">
                    <a:pos x="78" y="40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132"/>
              <p:cNvSpPr>
                <a:spLocks/>
              </p:cNvSpPr>
              <p:nvPr/>
            </p:nvSpPr>
            <p:spPr bwMode="gray">
              <a:xfrm>
                <a:off x="2513" y="3118"/>
                <a:ext cx="122" cy="108"/>
              </a:xfrm>
              <a:custGeom>
                <a:avLst/>
                <a:gdLst/>
                <a:ahLst/>
                <a:cxnLst>
                  <a:cxn ang="0">
                    <a:pos x="122" y="28"/>
                  </a:cxn>
                  <a:cxn ang="0">
                    <a:pos x="114" y="24"/>
                  </a:cxn>
                  <a:cxn ang="0">
                    <a:pos x="102" y="18"/>
                  </a:cxn>
                  <a:cxn ang="0">
                    <a:pos x="92" y="14"/>
                  </a:cxn>
                  <a:cxn ang="0">
                    <a:pos x="80" y="14"/>
                  </a:cxn>
                  <a:cxn ang="0">
                    <a:pos x="72" y="20"/>
                  </a:cxn>
                  <a:cxn ang="0">
                    <a:pos x="72" y="20"/>
                  </a:cxn>
                  <a:cxn ang="0">
                    <a:pos x="72" y="24"/>
                  </a:cxn>
                  <a:cxn ang="0">
                    <a:pos x="72" y="28"/>
                  </a:cxn>
                  <a:cxn ang="0">
                    <a:pos x="70" y="32"/>
                  </a:cxn>
                  <a:cxn ang="0">
                    <a:pos x="70" y="36"/>
                  </a:cxn>
                  <a:cxn ang="0">
                    <a:pos x="66" y="40"/>
                  </a:cxn>
                  <a:cxn ang="0">
                    <a:pos x="64" y="42"/>
                  </a:cxn>
                  <a:cxn ang="0">
                    <a:pos x="58" y="42"/>
                  </a:cxn>
                  <a:cxn ang="0">
                    <a:pos x="52" y="42"/>
                  </a:cxn>
                  <a:cxn ang="0">
                    <a:pos x="48" y="40"/>
                  </a:cxn>
                  <a:cxn ang="0">
                    <a:pos x="42" y="38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8"/>
                  </a:cxn>
                  <a:cxn ang="0">
                    <a:pos x="10" y="26"/>
                  </a:cxn>
                  <a:cxn ang="0">
                    <a:pos x="12" y="32"/>
                  </a:cxn>
                  <a:cxn ang="0">
                    <a:pos x="14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18" y="48"/>
                  </a:cxn>
                  <a:cxn ang="0">
                    <a:pos x="20" y="50"/>
                  </a:cxn>
                  <a:cxn ang="0">
                    <a:pos x="24" y="50"/>
                  </a:cxn>
                  <a:cxn ang="0">
                    <a:pos x="28" y="48"/>
                  </a:cxn>
                  <a:cxn ang="0">
                    <a:pos x="34" y="48"/>
                  </a:cxn>
                  <a:cxn ang="0">
                    <a:pos x="38" y="50"/>
                  </a:cxn>
                  <a:cxn ang="0">
                    <a:pos x="42" y="52"/>
                  </a:cxn>
                  <a:cxn ang="0">
                    <a:pos x="46" y="54"/>
                  </a:cxn>
                  <a:cxn ang="0">
                    <a:pos x="50" y="54"/>
                  </a:cxn>
                  <a:cxn ang="0">
                    <a:pos x="56" y="56"/>
                  </a:cxn>
                  <a:cxn ang="0">
                    <a:pos x="62" y="56"/>
                  </a:cxn>
                  <a:cxn ang="0">
                    <a:pos x="68" y="58"/>
                  </a:cxn>
                  <a:cxn ang="0">
                    <a:pos x="70" y="58"/>
                  </a:cxn>
                  <a:cxn ang="0">
                    <a:pos x="72" y="58"/>
                  </a:cxn>
                  <a:cxn ang="0">
                    <a:pos x="88" y="72"/>
                  </a:cxn>
                  <a:cxn ang="0">
                    <a:pos x="98" y="90"/>
                  </a:cxn>
                  <a:cxn ang="0">
                    <a:pos x="114" y="104"/>
                  </a:cxn>
                  <a:cxn ang="0">
                    <a:pos x="118" y="108"/>
                  </a:cxn>
                  <a:cxn ang="0">
                    <a:pos x="122" y="28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133"/>
              <p:cNvSpPr>
                <a:spLocks/>
              </p:cNvSpPr>
              <p:nvPr/>
            </p:nvSpPr>
            <p:spPr bwMode="gray">
              <a:xfrm>
                <a:off x="2285" y="3296"/>
                <a:ext cx="508" cy="408"/>
              </a:xfrm>
              <a:custGeom>
                <a:avLst/>
                <a:gdLst/>
                <a:ahLst/>
                <a:cxnLst>
                  <a:cxn ang="0">
                    <a:pos x="98" y="124"/>
                  </a:cxn>
                  <a:cxn ang="0">
                    <a:pos x="110" y="100"/>
                  </a:cxn>
                  <a:cxn ang="0">
                    <a:pos x="128" y="86"/>
                  </a:cxn>
                  <a:cxn ang="0">
                    <a:pos x="134" y="70"/>
                  </a:cxn>
                  <a:cxn ang="0">
                    <a:pos x="170" y="48"/>
                  </a:cxn>
                  <a:cxn ang="0">
                    <a:pos x="190" y="60"/>
                  </a:cxn>
                  <a:cxn ang="0">
                    <a:pos x="202" y="56"/>
                  </a:cxn>
                  <a:cxn ang="0">
                    <a:pos x="196" y="44"/>
                  </a:cxn>
                  <a:cxn ang="0">
                    <a:pos x="204" y="28"/>
                  </a:cxn>
                  <a:cxn ang="0">
                    <a:pos x="230" y="18"/>
                  </a:cxn>
                  <a:cxn ang="0">
                    <a:pos x="222" y="8"/>
                  </a:cxn>
                  <a:cxn ang="0">
                    <a:pos x="238" y="0"/>
                  </a:cxn>
                  <a:cxn ang="0">
                    <a:pos x="246" y="8"/>
                  </a:cxn>
                  <a:cxn ang="0">
                    <a:pos x="252" y="12"/>
                  </a:cxn>
                  <a:cxn ang="0">
                    <a:pos x="256" y="4"/>
                  </a:cxn>
                  <a:cxn ang="0">
                    <a:pos x="268" y="20"/>
                  </a:cxn>
                  <a:cxn ang="0">
                    <a:pos x="298" y="18"/>
                  </a:cxn>
                  <a:cxn ang="0">
                    <a:pos x="300" y="32"/>
                  </a:cxn>
                  <a:cxn ang="0">
                    <a:pos x="286" y="52"/>
                  </a:cxn>
                  <a:cxn ang="0">
                    <a:pos x="326" y="82"/>
                  </a:cxn>
                  <a:cxn ang="0">
                    <a:pos x="344" y="78"/>
                  </a:cxn>
                  <a:cxn ang="0">
                    <a:pos x="358" y="10"/>
                  </a:cxn>
                  <a:cxn ang="0">
                    <a:pos x="364" y="0"/>
                  </a:cxn>
                  <a:cxn ang="0">
                    <a:pos x="378" y="20"/>
                  </a:cxn>
                  <a:cxn ang="0">
                    <a:pos x="376" y="36"/>
                  </a:cxn>
                  <a:cxn ang="0">
                    <a:pos x="390" y="42"/>
                  </a:cxn>
                  <a:cxn ang="0">
                    <a:pos x="404" y="66"/>
                  </a:cxn>
                  <a:cxn ang="0">
                    <a:pos x="412" y="80"/>
                  </a:cxn>
                  <a:cxn ang="0">
                    <a:pos x="424" y="100"/>
                  </a:cxn>
                  <a:cxn ang="0">
                    <a:pos x="454" y="136"/>
                  </a:cxn>
                  <a:cxn ang="0">
                    <a:pos x="506" y="210"/>
                  </a:cxn>
                  <a:cxn ang="0">
                    <a:pos x="508" y="272"/>
                  </a:cxn>
                  <a:cxn ang="0">
                    <a:pos x="488" y="294"/>
                  </a:cxn>
                  <a:cxn ang="0">
                    <a:pos x="472" y="332"/>
                  </a:cxn>
                  <a:cxn ang="0">
                    <a:pos x="460" y="352"/>
                  </a:cxn>
                  <a:cxn ang="0">
                    <a:pos x="460" y="384"/>
                  </a:cxn>
                  <a:cxn ang="0">
                    <a:pos x="414" y="408"/>
                  </a:cxn>
                  <a:cxn ang="0">
                    <a:pos x="394" y="392"/>
                  </a:cxn>
                  <a:cxn ang="0">
                    <a:pos x="376" y="396"/>
                  </a:cxn>
                  <a:cxn ang="0">
                    <a:pos x="344" y="388"/>
                  </a:cxn>
                  <a:cxn ang="0">
                    <a:pos x="274" y="318"/>
                  </a:cxn>
                  <a:cxn ang="0">
                    <a:pos x="214" y="294"/>
                  </a:cxn>
                  <a:cxn ang="0">
                    <a:pos x="134" y="326"/>
                  </a:cxn>
                  <a:cxn ang="0">
                    <a:pos x="120" y="340"/>
                  </a:cxn>
                  <a:cxn ang="0">
                    <a:pos x="80" y="338"/>
                  </a:cxn>
                  <a:cxn ang="0">
                    <a:pos x="64" y="352"/>
                  </a:cxn>
                  <a:cxn ang="0">
                    <a:pos x="36" y="350"/>
                  </a:cxn>
                  <a:cxn ang="0">
                    <a:pos x="30" y="340"/>
                  </a:cxn>
                  <a:cxn ang="0">
                    <a:pos x="20" y="342"/>
                  </a:cxn>
                  <a:cxn ang="0">
                    <a:pos x="26" y="326"/>
                  </a:cxn>
                  <a:cxn ang="0">
                    <a:pos x="24" y="284"/>
                  </a:cxn>
                  <a:cxn ang="0">
                    <a:pos x="4" y="228"/>
                  </a:cxn>
                  <a:cxn ang="0">
                    <a:pos x="4" y="194"/>
                  </a:cxn>
                  <a:cxn ang="0">
                    <a:pos x="12" y="154"/>
                  </a:cxn>
                  <a:cxn ang="0">
                    <a:pos x="30" y="138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134"/>
              <p:cNvSpPr>
                <a:spLocks/>
              </p:cNvSpPr>
              <p:nvPr/>
            </p:nvSpPr>
            <p:spPr bwMode="gray">
              <a:xfrm>
                <a:off x="2353" y="3084"/>
                <a:ext cx="82" cy="96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8" y="86"/>
                  </a:cxn>
                  <a:cxn ang="0">
                    <a:pos x="8" y="78"/>
                  </a:cxn>
                  <a:cxn ang="0">
                    <a:pos x="10" y="68"/>
                  </a:cxn>
                  <a:cxn ang="0">
                    <a:pos x="12" y="62"/>
                  </a:cxn>
                  <a:cxn ang="0">
                    <a:pos x="10" y="56"/>
                  </a:cxn>
                  <a:cxn ang="0">
                    <a:pos x="6" y="52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38"/>
                  </a:cxn>
                  <a:cxn ang="0">
                    <a:pos x="8" y="32"/>
                  </a:cxn>
                  <a:cxn ang="0">
                    <a:pos x="8" y="30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4" y="8"/>
                  </a:cxn>
                  <a:cxn ang="0">
                    <a:pos x="34" y="2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6"/>
                  </a:cxn>
                  <a:cxn ang="0">
                    <a:pos x="76" y="6"/>
                  </a:cxn>
                  <a:cxn ang="0">
                    <a:pos x="78" y="4"/>
                  </a:cxn>
                  <a:cxn ang="0">
                    <a:pos x="82" y="10"/>
                  </a:cxn>
                  <a:cxn ang="0">
                    <a:pos x="82" y="18"/>
                  </a:cxn>
                  <a:cxn ang="0">
                    <a:pos x="74" y="22"/>
                  </a:cxn>
                  <a:cxn ang="0">
                    <a:pos x="68" y="22"/>
                  </a:cxn>
                  <a:cxn ang="0">
                    <a:pos x="64" y="16"/>
                  </a:cxn>
                  <a:cxn ang="0">
                    <a:pos x="60" y="12"/>
                  </a:cxn>
                  <a:cxn ang="0">
                    <a:pos x="54" y="8"/>
                  </a:cxn>
                  <a:cxn ang="0">
                    <a:pos x="46" y="6"/>
                  </a:cxn>
                  <a:cxn ang="0">
                    <a:pos x="36" y="10"/>
                  </a:cxn>
                  <a:cxn ang="0">
                    <a:pos x="26" y="16"/>
                  </a:cxn>
                  <a:cxn ang="0">
                    <a:pos x="22" y="22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4" y="38"/>
                  </a:cxn>
                  <a:cxn ang="0">
                    <a:pos x="34" y="36"/>
                  </a:cxn>
                  <a:cxn ang="0">
                    <a:pos x="42" y="34"/>
                  </a:cxn>
                  <a:cxn ang="0">
                    <a:pos x="44" y="30"/>
                  </a:cxn>
                  <a:cxn ang="0">
                    <a:pos x="50" y="28"/>
                  </a:cxn>
                  <a:cxn ang="0">
                    <a:pos x="54" y="28"/>
                  </a:cxn>
                  <a:cxn ang="0">
                    <a:pos x="54" y="32"/>
                  </a:cxn>
                  <a:cxn ang="0">
                    <a:pos x="54" y="36"/>
                  </a:cxn>
                  <a:cxn ang="0">
                    <a:pos x="50" y="38"/>
                  </a:cxn>
                  <a:cxn ang="0">
                    <a:pos x="42" y="40"/>
                  </a:cxn>
                  <a:cxn ang="0">
                    <a:pos x="36" y="44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50"/>
                  </a:cxn>
                  <a:cxn ang="0">
                    <a:pos x="36" y="5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46" y="70"/>
                  </a:cxn>
                  <a:cxn ang="0">
                    <a:pos x="62" y="90"/>
                  </a:cxn>
                  <a:cxn ang="0">
                    <a:pos x="38" y="96"/>
                  </a:cxn>
                  <a:cxn ang="0">
                    <a:pos x="34" y="64"/>
                  </a:cxn>
                  <a:cxn ang="0">
                    <a:pos x="28" y="58"/>
                  </a:cxn>
                  <a:cxn ang="0">
                    <a:pos x="24" y="78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135"/>
              <p:cNvSpPr>
                <a:spLocks/>
              </p:cNvSpPr>
              <p:nvPr/>
            </p:nvSpPr>
            <p:spPr bwMode="gray">
              <a:xfrm>
                <a:off x="2047" y="3042"/>
                <a:ext cx="136" cy="1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20"/>
                  </a:cxn>
                  <a:cxn ang="0">
                    <a:pos x="66" y="42"/>
                  </a:cxn>
                  <a:cxn ang="0">
                    <a:pos x="72" y="42"/>
                  </a:cxn>
                  <a:cxn ang="0">
                    <a:pos x="92" y="60"/>
                  </a:cxn>
                  <a:cxn ang="0">
                    <a:pos x="110" y="74"/>
                  </a:cxn>
                  <a:cxn ang="0">
                    <a:pos x="108" y="74"/>
                  </a:cxn>
                  <a:cxn ang="0">
                    <a:pos x="104" y="76"/>
                  </a:cxn>
                  <a:cxn ang="0">
                    <a:pos x="104" y="78"/>
                  </a:cxn>
                  <a:cxn ang="0">
                    <a:pos x="114" y="88"/>
                  </a:cxn>
                  <a:cxn ang="0">
                    <a:pos x="126" y="100"/>
                  </a:cxn>
                  <a:cxn ang="0">
                    <a:pos x="128" y="102"/>
                  </a:cxn>
                  <a:cxn ang="0">
                    <a:pos x="132" y="108"/>
                  </a:cxn>
                  <a:cxn ang="0">
                    <a:pos x="136" y="116"/>
                  </a:cxn>
                  <a:cxn ang="0">
                    <a:pos x="134" y="116"/>
                  </a:cxn>
                  <a:cxn ang="0">
                    <a:pos x="134" y="120"/>
                  </a:cxn>
                  <a:cxn ang="0">
                    <a:pos x="136" y="128"/>
                  </a:cxn>
                  <a:cxn ang="0">
                    <a:pos x="136" y="132"/>
                  </a:cxn>
                  <a:cxn ang="0">
                    <a:pos x="136" y="140"/>
                  </a:cxn>
                  <a:cxn ang="0">
                    <a:pos x="132" y="146"/>
                  </a:cxn>
                  <a:cxn ang="0">
                    <a:pos x="126" y="148"/>
                  </a:cxn>
                  <a:cxn ang="0">
                    <a:pos x="122" y="148"/>
                  </a:cxn>
                  <a:cxn ang="0">
                    <a:pos x="100" y="138"/>
                  </a:cxn>
                  <a:cxn ang="0">
                    <a:pos x="82" y="116"/>
                  </a:cxn>
                  <a:cxn ang="0">
                    <a:pos x="62" y="88"/>
                  </a:cxn>
                  <a:cxn ang="0">
                    <a:pos x="52" y="68"/>
                  </a:cxn>
                  <a:cxn ang="0">
                    <a:pos x="44" y="60"/>
                  </a:cxn>
                  <a:cxn ang="0">
                    <a:pos x="40" y="54"/>
                  </a:cxn>
                  <a:cxn ang="0">
                    <a:pos x="34" y="46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136"/>
              <p:cNvSpPr>
                <a:spLocks/>
              </p:cNvSpPr>
              <p:nvPr/>
            </p:nvSpPr>
            <p:spPr bwMode="gray">
              <a:xfrm>
                <a:off x="2179" y="3194"/>
                <a:ext cx="116" cy="32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22" y="22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56" y="8"/>
                  </a:cxn>
                  <a:cxn ang="0">
                    <a:pos x="58" y="8"/>
                  </a:cxn>
                  <a:cxn ang="0">
                    <a:pos x="62" y="6"/>
                  </a:cxn>
                  <a:cxn ang="0">
                    <a:pos x="66" y="6"/>
                  </a:cxn>
                  <a:cxn ang="0">
                    <a:pos x="72" y="6"/>
                  </a:cxn>
                  <a:cxn ang="0">
                    <a:pos x="80" y="6"/>
                  </a:cxn>
                  <a:cxn ang="0">
                    <a:pos x="84" y="8"/>
                  </a:cxn>
                  <a:cxn ang="0">
                    <a:pos x="90" y="12"/>
                  </a:cxn>
                  <a:cxn ang="0">
                    <a:pos x="96" y="14"/>
                  </a:cxn>
                  <a:cxn ang="0">
                    <a:pos x="102" y="16"/>
                  </a:cxn>
                  <a:cxn ang="0">
                    <a:pos x="108" y="18"/>
                  </a:cxn>
                  <a:cxn ang="0">
                    <a:pos x="110" y="20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4" y="22"/>
                  </a:cxn>
                  <a:cxn ang="0">
                    <a:pos x="114" y="24"/>
                  </a:cxn>
                  <a:cxn ang="0">
                    <a:pos x="116" y="28"/>
                  </a:cxn>
                  <a:cxn ang="0">
                    <a:pos x="114" y="30"/>
                  </a:cxn>
                  <a:cxn ang="0">
                    <a:pos x="114" y="32"/>
                  </a:cxn>
                  <a:cxn ang="0">
                    <a:pos x="110" y="32"/>
                  </a:cxn>
                  <a:cxn ang="0">
                    <a:pos x="100" y="32"/>
                  </a:cxn>
                  <a:cxn ang="0">
                    <a:pos x="88" y="30"/>
                  </a:cxn>
                  <a:cxn ang="0">
                    <a:pos x="76" y="30"/>
                  </a:cxn>
                  <a:cxn ang="0">
                    <a:pos x="72" y="28"/>
                  </a:cxn>
                  <a:cxn ang="0">
                    <a:pos x="50" y="22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137"/>
              <p:cNvSpPr>
                <a:spLocks/>
              </p:cNvSpPr>
              <p:nvPr/>
            </p:nvSpPr>
            <p:spPr bwMode="gray">
              <a:xfrm>
                <a:off x="4551" y="3258"/>
                <a:ext cx="176" cy="204"/>
              </a:xfrm>
              <a:custGeom>
                <a:avLst/>
                <a:gdLst/>
                <a:ahLst/>
                <a:cxnLst>
                  <a:cxn ang="0">
                    <a:pos x="2" y="94"/>
                  </a:cxn>
                  <a:cxn ang="0">
                    <a:pos x="8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6" y="70"/>
                  </a:cxn>
                  <a:cxn ang="0">
                    <a:pos x="24" y="66"/>
                  </a:cxn>
                  <a:cxn ang="0">
                    <a:pos x="24" y="52"/>
                  </a:cxn>
                  <a:cxn ang="0">
                    <a:pos x="28" y="44"/>
                  </a:cxn>
                  <a:cxn ang="0">
                    <a:pos x="26" y="36"/>
                  </a:cxn>
                  <a:cxn ang="0">
                    <a:pos x="34" y="18"/>
                  </a:cxn>
                  <a:cxn ang="0">
                    <a:pos x="42" y="16"/>
                  </a:cxn>
                  <a:cxn ang="0">
                    <a:pos x="48" y="8"/>
                  </a:cxn>
                  <a:cxn ang="0">
                    <a:pos x="58" y="4"/>
                  </a:cxn>
                  <a:cxn ang="0">
                    <a:pos x="64" y="6"/>
                  </a:cxn>
                  <a:cxn ang="0">
                    <a:pos x="68" y="0"/>
                  </a:cxn>
                  <a:cxn ang="0">
                    <a:pos x="74" y="2"/>
                  </a:cxn>
                  <a:cxn ang="0">
                    <a:pos x="72" y="20"/>
                  </a:cxn>
                  <a:cxn ang="0">
                    <a:pos x="98" y="46"/>
                  </a:cxn>
                  <a:cxn ang="0">
                    <a:pos x="110" y="48"/>
                  </a:cxn>
                  <a:cxn ang="0">
                    <a:pos x="118" y="60"/>
                  </a:cxn>
                  <a:cxn ang="0">
                    <a:pos x="128" y="66"/>
                  </a:cxn>
                  <a:cxn ang="0">
                    <a:pos x="140" y="78"/>
                  </a:cxn>
                  <a:cxn ang="0">
                    <a:pos x="166" y="90"/>
                  </a:cxn>
                  <a:cxn ang="0">
                    <a:pos x="166" y="98"/>
                  </a:cxn>
                  <a:cxn ang="0">
                    <a:pos x="168" y="104"/>
                  </a:cxn>
                  <a:cxn ang="0">
                    <a:pos x="174" y="108"/>
                  </a:cxn>
                  <a:cxn ang="0">
                    <a:pos x="176" y="120"/>
                  </a:cxn>
                  <a:cxn ang="0">
                    <a:pos x="174" y="156"/>
                  </a:cxn>
                  <a:cxn ang="0">
                    <a:pos x="162" y="152"/>
                  </a:cxn>
                  <a:cxn ang="0">
                    <a:pos x="132" y="150"/>
                  </a:cxn>
                  <a:cxn ang="0">
                    <a:pos x="112" y="180"/>
                  </a:cxn>
                  <a:cxn ang="0">
                    <a:pos x="106" y="190"/>
                  </a:cxn>
                  <a:cxn ang="0">
                    <a:pos x="98" y="186"/>
                  </a:cxn>
                  <a:cxn ang="0">
                    <a:pos x="84" y="200"/>
                  </a:cxn>
                  <a:cxn ang="0">
                    <a:pos x="82" y="194"/>
                  </a:cxn>
                  <a:cxn ang="0">
                    <a:pos x="76" y="188"/>
                  </a:cxn>
                  <a:cxn ang="0">
                    <a:pos x="56" y="188"/>
                  </a:cxn>
                  <a:cxn ang="0">
                    <a:pos x="50" y="198"/>
                  </a:cxn>
                  <a:cxn ang="0">
                    <a:pos x="46" y="202"/>
                  </a:cxn>
                  <a:cxn ang="0">
                    <a:pos x="40" y="204"/>
                  </a:cxn>
                  <a:cxn ang="0">
                    <a:pos x="30" y="160"/>
                  </a:cxn>
                  <a:cxn ang="0">
                    <a:pos x="30" y="150"/>
                  </a:cxn>
                  <a:cxn ang="0">
                    <a:pos x="24" y="138"/>
                  </a:cxn>
                  <a:cxn ang="0">
                    <a:pos x="10" y="118"/>
                  </a:cxn>
                  <a:cxn ang="0">
                    <a:pos x="2" y="102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138"/>
              <p:cNvSpPr>
                <a:spLocks/>
              </p:cNvSpPr>
              <p:nvPr/>
            </p:nvSpPr>
            <p:spPr bwMode="gray">
              <a:xfrm>
                <a:off x="4401" y="3118"/>
                <a:ext cx="178" cy="244"/>
              </a:xfrm>
              <a:custGeom>
                <a:avLst/>
                <a:gdLst/>
                <a:ahLst/>
                <a:cxnLst>
                  <a:cxn ang="0">
                    <a:pos x="72" y="216"/>
                  </a:cxn>
                  <a:cxn ang="0">
                    <a:pos x="68" y="200"/>
                  </a:cxn>
                  <a:cxn ang="0">
                    <a:pos x="58" y="176"/>
                  </a:cxn>
                  <a:cxn ang="0">
                    <a:pos x="46" y="148"/>
                  </a:cxn>
                  <a:cxn ang="0">
                    <a:pos x="18" y="108"/>
                  </a:cxn>
                  <a:cxn ang="0">
                    <a:pos x="4" y="90"/>
                  </a:cxn>
                  <a:cxn ang="0">
                    <a:pos x="6" y="84"/>
                  </a:cxn>
                  <a:cxn ang="0">
                    <a:pos x="4" y="78"/>
                  </a:cxn>
                  <a:cxn ang="0">
                    <a:pos x="0" y="74"/>
                  </a:cxn>
                  <a:cxn ang="0">
                    <a:pos x="6" y="64"/>
                  </a:cxn>
                  <a:cxn ang="0">
                    <a:pos x="14" y="64"/>
                  </a:cxn>
                  <a:cxn ang="0">
                    <a:pos x="28" y="68"/>
                  </a:cxn>
                  <a:cxn ang="0">
                    <a:pos x="36" y="66"/>
                  </a:cxn>
                  <a:cxn ang="0">
                    <a:pos x="38" y="62"/>
                  </a:cxn>
                  <a:cxn ang="0">
                    <a:pos x="42" y="54"/>
                  </a:cxn>
                  <a:cxn ang="0">
                    <a:pos x="46" y="48"/>
                  </a:cxn>
                  <a:cxn ang="0">
                    <a:pos x="60" y="44"/>
                  </a:cxn>
                  <a:cxn ang="0">
                    <a:pos x="82" y="18"/>
                  </a:cxn>
                  <a:cxn ang="0">
                    <a:pos x="82" y="8"/>
                  </a:cxn>
                  <a:cxn ang="0">
                    <a:pos x="88" y="4"/>
                  </a:cxn>
                  <a:cxn ang="0">
                    <a:pos x="100" y="8"/>
                  </a:cxn>
                  <a:cxn ang="0">
                    <a:pos x="116" y="14"/>
                  </a:cxn>
                  <a:cxn ang="0">
                    <a:pos x="124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46" y="36"/>
                  </a:cxn>
                  <a:cxn ang="0">
                    <a:pos x="158" y="38"/>
                  </a:cxn>
                  <a:cxn ang="0">
                    <a:pos x="162" y="42"/>
                  </a:cxn>
                  <a:cxn ang="0">
                    <a:pos x="162" y="60"/>
                  </a:cxn>
                  <a:cxn ang="0">
                    <a:pos x="156" y="66"/>
                  </a:cxn>
                  <a:cxn ang="0">
                    <a:pos x="148" y="64"/>
                  </a:cxn>
                  <a:cxn ang="0">
                    <a:pos x="142" y="66"/>
                  </a:cxn>
                  <a:cxn ang="0">
                    <a:pos x="128" y="72"/>
                  </a:cxn>
                  <a:cxn ang="0">
                    <a:pos x="122" y="82"/>
                  </a:cxn>
                  <a:cxn ang="0">
                    <a:pos x="118" y="92"/>
                  </a:cxn>
                  <a:cxn ang="0">
                    <a:pos x="114" y="98"/>
                  </a:cxn>
                  <a:cxn ang="0">
                    <a:pos x="110" y="116"/>
                  </a:cxn>
                  <a:cxn ang="0">
                    <a:pos x="114" y="126"/>
                  </a:cxn>
                  <a:cxn ang="0">
                    <a:pos x="116" y="134"/>
                  </a:cxn>
                  <a:cxn ang="0">
                    <a:pos x="118" y="134"/>
                  </a:cxn>
                  <a:cxn ang="0">
                    <a:pos x="126" y="134"/>
                  </a:cxn>
                  <a:cxn ang="0">
                    <a:pos x="126" y="136"/>
                  </a:cxn>
                  <a:cxn ang="0">
                    <a:pos x="138" y="140"/>
                  </a:cxn>
                  <a:cxn ang="0">
                    <a:pos x="142" y="140"/>
                  </a:cxn>
                  <a:cxn ang="0">
                    <a:pos x="150" y="134"/>
                  </a:cxn>
                  <a:cxn ang="0">
                    <a:pos x="152" y="156"/>
                  </a:cxn>
                  <a:cxn ang="0">
                    <a:pos x="156" y="158"/>
                  </a:cxn>
                  <a:cxn ang="0">
                    <a:pos x="164" y="160"/>
                  </a:cxn>
                  <a:cxn ang="0">
                    <a:pos x="176" y="176"/>
                  </a:cxn>
                  <a:cxn ang="0">
                    <a:pos x="178" y="184"/>
                  </a:cxn>
                  <a:cxn ang="0">
                    <a:pos x="174" y="192"/>
                  </a:cxn>
                  <a:cxn ang="0">
                    <a:pos x="174" y="206"/>
                  </a:cxn>
                  <a:cxn ang="0">
                    <a:pos x="176" y="210"/>
                  </a:cxn>
                  <a:cxn ang="0">
                    <a:pos x="178" y="220"/>
                  </a:cxn>
                  <a:cxn ang="0">
                    <a:pos x="170" y="224"/>
                  </a:cxn>
                  <a:cxn ang="0">
                    <a:pos x="156" y="230"/>
                  </a:cxn>
                  <a:cxn ang="0">
                    <a:pos x="148" y="238"/>
                  </a:cxn>
                  <a:cxn ang="0">
                    <a:pos x="132" y="244"/>
                  </a:cxn>
                  <a:cxn ang="0">
                    <a:pos x="120" y="244"/>
                  </a:cxn>
                  <a:cxn ang="0">
                    <a:pos x="112" y="240"/>
                  </a:cxn>
                  <a:cxn ang="0">
                    <a:pos x="98" y="234"/>
                  </a:cxn>
                  <a:cxn ang="0">
                    <a:pos x="82" y="226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139"/>
              <p:cNvSpPr>
                <a:spLocks/>
              </p:cNvSpPr>
              <p:nvPr/>
            </p:nvSpPr>
            <p:spPr bwMode="gray">
              <a:xfrm>
                <a:off x="4525" y="2938"/>
                <a:ext cx="176" cy="172"/>
              </a:xfrm>
              <a:custGeom>
                <a:avLst/>
                <a:gdLst/>
                <a:ahLst/>
                <a:cxnLst>
                  <a:cxn ang="0">
                    <a:pos x="166" y="50"/>
                  </a:cxn>
                  <a:cxn ang="0">
                    <a:pos x="162" y="46"/>
                  </a:cxn>
                  <a:cxn ang="0">
                    <a:pos x="152" y="38"/>
                  </a:cxn>
                  <a:cxn ang="0">
                    <a:pos x="142" y="34"/>
                  </a:cxn>
                  <a:cxn ang="0">
                    <a:pos x="134" y="26"/>
                  </a:cxn>
                  <a:cxn ang="0">
                    <a:pos x="126" y="22"/>
                  </a:cxn>
                  <a:cxn ang="0">
                    <a:pos x="110" y="26"/>
                  </a:cxn>
                  <a:cxn ang="0">
                    <a:pos x="100" y="30"/>
                  </a:cxn>
                  <a:cxn ang="0">
                    <a:pos x="84" y="32"/>
                  </a:cxn>
                  <a:cxn ang="0">
                    <a:pos x="72" y="30"/>
                  </a:cxn>
                  <a:cxn ang="0">
                    <a:pos x="62" y="22"/>
                  </a:cxn>
                  <a:cxn ang="0">
                    <a:pos x="54" y="14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0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4" y="10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8" y="16"/>
                  </a:cxn>
                  <a:cxn ang="0">
                    <a:pos x="10" y="20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6" y="84"/>
                  </a:cxn>
                  <a:cxn ang="0">
                    <a:pos x="48" y="98"/>
                  </a:cxn>
                  <a:cxn ang="0">
                    <a:pos x="56" y="98"/>
                  </a:cxn>
                  <a:cxn ang="0">
                    <a:pos x="62" y="96"/>
                  </a:cxn>
                  <a:cxn ang="0">
                    <a:pos x="66" y="96"/>
                  </a:cxn>
                  <a:cxn ang="0">
                    <a:pos x="66" y="102"/>
                  </a:cxn>
                  <a:cxn ang="0">
                    <a:pos x="60" y="108"/>
                  </a:cxn>
                  <a:cxn ang="0">
                    <a:pos x="60" y="122"/>
                  </a:cxn>
                  <a:cxn ang="0">
                    <a:pos x="60" y="140"/>
                  </a:cxn>
                  <a:cxn ang="0">
                    <a:pos x="64" y="148"/>
                  </a:cxn>
                  <a:cxn ang="0">
                    <a:pos x="68" y="164"/>
                  </a:cxn>
                  <a:cxn ang="0">
                    <a:pos x="116" y="152"/>
                  </a:cxn>
                  <a:cxn ang="0">
                    <a:pos x="122" y="140"/>
                  </a:cxn>
                  <a:cxn ang="0">
                    <a:pos x="116" y="140"/>
                  </a:cxn>
                  <a:cxn ang="0">
                    <a:pos x="112" y="136"/>
                  </a:cxn>
                  <a:cxn ang="0">
                    <a:pos x="108" y="126"/>
                  </a:cxn>
                  <a:cxn ang="0">
                    <a:pos x="104" y="124"/>
                  </a:cxn>
                  <a:cxn ang="0">
                    <a:pos x="106" y="118"/>
                  </a:cxn>
                  <a:cxn ang="0">
                    <a:pos x="126" y="124"/>
                  </a:cxn>
                  <a:cxn ang="0">
                    <a:pos x="144" y="124"/>
                  </a:cxn>
                  <a:cxn ang="0">
                    <a:pos x="156" y="122"/>
                  </a:cxn>
                  <a:cxn ang="0">
                    <a:pos x="162" y="120"/>
                  </a:cxn>
                  <a:cxn ang="0">
                    <a:pos x="156" y="100"/>
                  </a:cxn>
                  <a:cxn ang="0">
                    <a:pos x="154" y="90"/>
                  </a:cxn>
                  <a:cxn ang="0">
                    <a:pos x="166" y="76"/>
                  </a:cxn>
                  <a:cxn ang="0">
                    <a:pos x="168" y="62"/>
                  </a:cxn>
                  <a:cxn ang="0">
                    <a:pos x="176" y="58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140"/>
              <p:cNvSpPr>
                <a:spLocks/>
              </p:cNvSpPr>
              <p:nvPr/>
            </p:nvSpPr>
            <p:spPr bwMode="gray">
              <a:xfrm>
                <a:off x="4679" y="2996"/>
                <a:ext cx="52" cy="86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52" y="28"/>
                  </a:cxn>
                  <a:cxn ang="0">
                    <a:pos x="48" y="26"/>
                  </a:cxn>
                  <a:cxn ang="0">
                    <a:pos x="46" y="22"/>
                  </a:cxn>
                  <a:cxn ang="0">
                    <a:pos x="40" y="16"/>
                  </a:cxn>
                  <a:cxn ang="0">
                    <a:pos x="34" y="12"/>
                  </a:cxn>
                  <a:cxn ang="0">
                    <a:pos x="28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18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10" y="58"/>
                  </a:cxn>
                  <a:cxn ang="0">
                    <a:pos x="14" y="58"/>
                  </a:cxn>
                  <a:cxn ang="0">
                    <a:pos x="16" y="60"/>
                  </a:cxn>
                  <a:cxn ang="0">
                    <a:pos x="16" y="62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2"/>
                  </a:cxn>
                  <a:cxn ang="0">
                    <a:pos x="16" y="74"/>
                  </a:cxn>
                  <a:cxn ang="0">
                    <a:pos x="16" y="78"/>
                  </a:cxn>
                  <a:cxn ang="0">
                    <a:pos x="16" y="80"/>
                  </a:cxn>
                  <a:cxn ang="0">
                    <a:pos x="16" y="84"/>
                  </a:cxn>
                  <a:cxn ang="0">
                    <a:pos x="18" y="86"/>
                  </a:cxn>
                  <a:cxn ang="0">
                    <a:pos x="24" y="84"/>
                  </a:cxn>
                  <a:cxn ang="0">
                    <a:pos x="26" y="84"/>
                  </a:cxn>
                  <a:cxn ang="0">
                    <a:pos x="36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46" y="82"/>
                  </a:cxn>
                  <a:cxn ang="0">
                    <a:pos x="44" y="80"/>
                  </a:cxn>
                  <a:cxn ang="0">
                    <a:pos x="42" y="78"/>
                  </a:cxn>
                  <a:cxn ang="0">
                    <a:pos x="42" y="74"/>
                  </a:cxn>
                  <a:cxn ang="0">
                    <a:pos x="40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4"/>
                  </a:cxn>
                  <a:cxn ang="0">
                    <a:pos x="34" y="40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2" y="42"/>
                  </a:cxn>
                  <a:cxn ang="0">
                    <a:pos x="44" y="42"/>
                  </a:cxn>
                  <a:cxn ang="0">
                    <a:pos x="44" y="40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6"/>
                  </a:cxn>
                  <a:cxn ang="0">
                    <a:pos x="48" y="34"/>
                  </a:cxn>
                  <a:cxn ang="0">
                    <a:pos x="48" y="32"/>
                  </a:cxn>
                  <a:cxn ang="0">
                    <a:pos x="52" y="28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141"/>
              <p:cNvSpPr>
                <a:spLocks/>
              </p:cNvSpPr>
              <p:nvPr/>
            </p:nvSpPr>
            <p:spPr bwMode="gray">
              <a:xfrm>
                <a:off x="4711" y="3024"/>
                <a:ext cx="46" cy="5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4"/>
                  </a:cxn>
                  <a:cxn ang="0">
                    <a:pos x="36" y="8"/>
                  </a:cxn>
                  <a:cxn ang="0">
                    <a:pos x="46" y="10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8" y="22"/>
                  </a:cxn>
                  <a:cxn ang="0">
                    <a:pos x="38" y="24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42" y="36"/>
                  </a:cxn>
                  <a:cxn ang="0">
                    <a:pos x="42" y="38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6" y="52"/>
                  </a:cxn>
                  <a:cxn ang="0">
                    <a:pos x="34" y="52"/>
                  </a:cxn>
                  <a:cxn ang="0">
                    <a:pos x="34" y="52"/>
                  </a:cxn>
                  <a:cxn ang="0">
                    <a:pos x="32" y="50"/>
                  </a:cxn>
                  <a:cxn ang="0">
                    <a:pos x="28" y="50"/>
                  </a:cxn>
                  <a:cxn ang="0">
                    <a:pos x="26" y="52"/>
                  </a:cxn>
                  <a:cxn ang="0">
                    <a:pos x="24" y="52"/>
                  </a:cxn>
                  <a:cxn ang="0">
                    <a:pos x="20" y="50"/>
                  </a:cxn>
                  <a:cxn ang="0">
                    <a:pos x="20" y="50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52"/>
                  </a:cxn>
                  <a:cxn ang="0">
                    <a:pos x="10" y="50"/>
                  </a:cxn>
                  <a:cxn ang="0">
                    <a:pos x="10" y="46"/>
                  </a:cxn>
                  <a:cxn ang="0">
                    <a:pos x="8" y="36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20" y="0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142"/>
              <p:cNvSpPr>
                <a:spLocks/>
              </p:cNvSpPr>
              <p:nvPr/>
            </p:nvSpPr>
            <p:spPr bwMode="gray">
              <a:xfrm>
                <a:off x="4747" y="3034"/>
                <a:ext cx="46" cy="42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0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4" y="32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42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40" y="26"/>
                  </a:cxn>
                  <a:cxn ang="0">
                    <a:pos x="42" y="22"/>
                  </a:cxn>
                  <a:cxn ang="0">
                    <a:pos x="46" y="18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143"/>
              <p:cNvSpPr>
                <a:spLocks/>
              </p:cNvSpPr>
              <p:nvPr/>
            </p:nvSpPr>
            <p:spPr bwMode="gray">
              <a:xfrm>
                <a:off x="4445" y="2936"/>
                <a:ext cx="148" cy="242"/>
              </a:xfrm>
              <a:custGeom>
                <a:avLst/>
                <a:gdLst/>
                <a:ahLst/>
                <a:cxnLst>
                  <a:cxn ang="0">
                    <a:pos x="128" y="204"/>
                  </a:cxn>
                  <a:cxn ang="0">
                    <a:pos x="126" y="212"/>
                  </a:cxn>
                  <a:cxn ang="0">
                    <a:pos x="114" y="240"/>
                  </a:cxn>
                  <a:cxn ang="0">
                    <a:pos x="118" y="226"/>
                  </a:cxn>
                  <a:cxn ang="0">
                    <a:pos x="114" y="220"/>
                  </a:cxn>
                  <a:cxn ang="0">
                    <a:pos x="106" y="218"/>
                  </a:cxn>
                  <a:cxn ang="0">
                    <a:pos x="96" y="218"/>
                  </a:cxn>
                  <a:cxn ang="0">
                    <a:pos x="82" y="214"/>
                  </a:cxn>
                  <a:cxn ang="0">
                    <a:pos x="80" y="206"/>
                  </a:cxn>
                  <a:cxn ang="0">
                    <a:pos x="78" y="200"/>
                  </a:cxn>
                  <a:cxn ang="0">
                    <a:pos x="60" y="192"/>
                  </a:cxn>
                  <a:cxn ang="0">
                    <a:pos x="50" y="188"/>
                  </a:cxn>
                  <a:cxn ang="0">
                    <a:pos x="36" y="180"/>
                  </a:cxn>
                  <a:cxn ang="0">
                    <a:pos x="26" y="172"/>
                  </a:cxn>
                  <a:cxn ang="0">
                    <a:pos x="26" y="172"/>
                  </a:cxn>
                  <a:cxn ang="0">
                    <a:pos x="14" y="168"/>
                  </a:cxn>
                  <a:cxn ang="0">
                    <a:pos x="2" y="166"/>
                  </a:cxn>
                  <a:cxn ang="0">
                    <a:pos x="4" y="160"/>
                  </a:cxn>
                  <a:cxn ang="0">
                    <a:pos x="14" y="142"/>
                  </a:cxn>
                  <a:cxn ang="0">
                    <a:pos x="18" y="122"/>
                  </a:cxn>
                  <a:cxn ang="0">
                    <a:pos x="18" y="92"/>
                  </a:cxn>
                  <a:cxn ang="0">
                    <a:pos x="20" y="72"/>
                  </a:cxn>
                  <a:cxn ang="0">
                    <a:pos x="18" y="66"/>
                  </a:cxn>
                  <a:cxn ang="0">
                    <a:pos x="18" y="56"/>
                  </a:cxn>
                  <a:cxn ang="0">
                    <a:pos x="34" y="50"/>
                  </a:cxn>
                  <a:cxn ang="0">
                    <a:pos x="68" y="22"/>
                  </a:cxn>
                  <a:cxn ang="0">
                    <a:pos x="78" y="12"/>
                  </a:cxn>
                  <a:cxn ang="0">
                    <a:pos x="86" y="8"/>
                  </a:cxn>
                  <a:cxn ang="0">
                    <a:pos x="94" y="6"/>
                  </a:cxn>
                  <a:cxn ang="0">
                    <a:pos x="102" y="2"/>
                  </a:cxn>
                  <a:cxn ang="0">
                    <a:pos x="112" y="0"/>
                  </a:cxn>
                  <a:cxn ang="0">
                    <a:pos x="116" y="2"/>
                  </a:cxn>
                  <a:cxn ang="0">
                    <a:pos x="114" y="6"/>
                  </a:cxn>
                  <a:cxn ang="0">
                    <a:pos x="106" y="10"/>
                  </a:cxn>
                  <a:cxn ang="0">
                    <a:pos x="98" y="20"/>
                  </a:cxn>
                  <a:cxn ang="0">
                    <a:pos x="86" y="26"/>
                  </a:cxn>
                  <a:cxn ang="0">
                    <a:pos x="80" y="32"/>
                  </a:cxn>
                  <a:cxn ang="0">
                    <a:pos x="80" y="44"/>
                  </a:cxn>
                  <a:cxn ang="0">
                    <a:pos x="82" y="50"/>
                  </a:cxn>
                  <a:cxn ang="0">
                    <a:pos x="84" y="60"/>
                  </a:cxn>
                  <a:cxn ang="0">
                    <a:pos x="82" y="66"/>
                  </a:cxn>
                  <a:cxn ang="0">
                    <a:pos x="82" y="78"/>
                  </a:cxn>
                  <a:cxn ang="0">
                    <a:pos x="92" y="88"/>
                  </a:cxn>
                  <a:cxn ang="0">
                    <a:pos x="128" y="100"/>
                  </a:cxn>
                  <a:cxn ang="0">
                    <a:pos x="140" y="100"/>
                  </a:cxn>
                  <a:cxn ang="0">
                    <a:pos x="142" y="98"/>
                  </a:cxn>
                  <a:cxn ang="0">
                    <a:pos x="146" y="100"/>
                  </a:cxn>
                  <a:cxn ang="0">
                    <a:pos x="144" y="106"/>
                  </a:cxn>
                  <a:cxn ang="0">
                    <a:pos x="140" y="114"/>
                  </a:cxn>
                  <a:cxn ang="0">
                    <a:pos x="142" y="130"/>
                  </a:cxn>
                  <a:cxn ang="0">
                    <a:pos x="142" y="142"/>
                  </a:cxn>
                  <a:cxn ang="0">
                    <a:pos x="146" y="156"/>
                  </a:cxn>
                  <a:cxn ang="0">
                    <a:pos x="146" y="166"/>
                  </a:cxn>
                  <a:cxn ang="0">
                    <a:pos x="144" y="160"/>
                  </a:cxn>
                  <a:cxn ang="0">
                    <a:pos x="120" y="168"/>
                  </a:cxn>
                  <a:cxn ang="0">
                    <a:pos x="128" y="178"/>
                  </a:cxn>
                  <a:cxn ang="0">
                    <a:pos x="122" y="174"/>
                  </a:cxn>
                  <a:cxn ang="0">
                    <a:pos x="120" y="186"/>
                  </a:cxn>
                  <a:cxn ang="0">
                    <a:pos x="124" y="194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144"/>
              <p:cNvSpPr>
                <a:spLocks/>
              </p:cNvSpPr>
              <p:nvPr/>
            </p:nvSpPr>
            <p:spPr bwMode="gray">
              <a:xfrm>
                <a:off x="4405" y="3102"/>
                <a:ext cx="80" cy="84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10" y="74"/>
                  </a:cxn>
                  <a:cxn ang="0">
                    <a:pos x="6" y="74"/>
                  </a:cxn>
                  <a:cxn ang="0">
                    <a:pos x="4" y="72"/>
                  </a:cxn>
                  <a:cxn ang="0">
                    <a:pos x="2" y="70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6" y="54"/>
                  </a:cxn>
                  <a:cxn ang="0">
                    <a:pos x="14" y="44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30" y="22"/>
                  </a:cxn>
                  <a:cxn ang="0">
                    <a:pos x="32" y="20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38" y="16"/>
                  </a:cxn>
                  <a:cxn ang="0">
                    <a:pos x="38" y="12"/>
                  </a:cxn>
                  <a:cxn ang="0">
                    <a:pos x="38" y="8"/>
                  </a:cxn>
                  <a:cxn ang="0">
                    <a:pos x="38" y="6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4" y="2"/>
                  </a:cxn>
                  <a:cxn ang="0">
                    <a:pos x="60" y="4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74" y="12"/>
                  </a:cxn>
                  <a:cxn ang="0">
                    <a:pos x="78" y="16"/>
                  </a:cxn>
                  <a:cxn ang="0">
                    <a:pos x="78" y="18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44"/>
                  </a:cxn>
                  <a:cxn ang="0">
                    <a:pos x="66" y="52"/>
                  </a:cxn>
                  <a:cxn ang="0">
                    <a:pos x="56" y="60"/>
                  </a:cxn>
                  <a:cxn ang="0">
                    <a:pos x="44" y="6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40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8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2" y="82"/>
                  </a:cxn>
                  <a:cxn ang="0">
                    <a:pos x="30" y="84"/>
                  </a:cxn>
                  <a:cxn ang="0">
                    <a:pos x="26" y="84"/>
                  </a:cxn>
                  <a:cxn ang="0">
                    <a:pos x="24" y="84"/>
                  </a:cxn>
                  <a:cxn ang="0">
                    <a:pos x="22" y="82"/>
                  </a:cxn>
                  <a:cxn ang="0">
                    <a:pos x="12" y="82"/>
                  </a:cxn>
                  <a:cxn ang="0">
                    <a:pos x="10" y="80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145"/>
              <p:cNvSpPr>
                <a:spLocks/>
              </p:cNvSpPr>
              <p:nvPr/>
            </p:nvSpPr>
            <p:spPr bwMode="gray">
              <a:xfrm>
                <a:off x="4515" y="3442"/>
                <a:ext cx="268" cy="660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78" y="38"/>
                  </a:cxn>
                  <a:cxn ang="0">
                    <a:pos x="68" y="58"/>
                  </a:cxn>
                  <a:cxn ang="0">
                    <a:pos x="52" y="90"/>
                  </a:cxn>
                  <a:cxn ang="0">
                    <a:pos x="46" y="126"/>
                  </a:cxn>
                  <a:cxn ang="0">
                    <a:pos x="44" y="238"/>
                  </a:cxn>
                  <a:cxn ang="0">
                    <a:pos x="32" y="256"/>
                  </a:cxn>
                  <a:cxn ang="0">
                    <a:pos x="22" y="282"/>
                  </a:cxn>
                  <a:cxn ang="0">
                    <a:pos x="24" y="310"/>
                  </a:cxn>
                  <a:cxn ang="0">
                    <a:pos x="20" y="332"/>
                  </a:cxn>
                  <a:cxn ang="0">
                    <a:pos x="20" y="370"/>
                  </a:cxn>
                  <a:cxn ang="0">
                    <a:pos x="18" y="382"/>
                  </a:cxn>
                  <a:cxn ang="0">
                    <a:pos x="22" y="390"/>
                  </a:cxn>
                  <a:cxn ang="0">
                    <a:pos x="20" y="428"/>
                  </a:cxn>
                  <a:cxn ang="0">
                    <a:pos x="10" y="438"/>
                  </a:cxn>
                  <a:cxn ang="0">
                    <a:pos x="2" y="466"/>
                  </a:cxn>
                  <a:cxn ang="0">
                    <a:pos x="2" y="530"/>
                  </a:cxn>
                  <a:cxn ang="0">
                    <a:pos x="2" y="554"/>
                  </a:cxn>
                  <a:cxn ang="0">
                    <a:pos x="54" y="570"/>
                  </a:cxn>
                  <a:cxn ang="0">
                    <a:pos x="56" y="588"/>
                  </a:cxn>
                  <a:cxn ang="0">
                    <a:pos x="114" y="660"/>
                  </a:cxn>
                  <a:cxn ang="0">
                    <a:pos x="106" y="624"/>
                  </a:cxn>
                  <a:cxn ang="0">
                    <a:pos x="82" y="616"/>
                  </a:cxn>
                  <a:cxn ang="0">
                    <a:pos x="56" y="568"/>
                  </a:cxn>
                  <a:cxn ang="0">
                    <a:pos x="54" y="534"/>
                  </a:cxn>
                  <a:cxn ang="0">
                    <a:pos x="78" y="506"/>
                  </a:cxn>
                  <a:cxn ang="0">
                    <a:pos x="92" y="492"/>
                  </a:cxn>
                  <a:cxn ang="0">
                    <a:pos x="96" y="482"/>
                  </a:cxn>
                  <a:cxn ang="0">
                    <a:pos x="96" y="466"/>
                  </a:cxn>
                  <a:cxn ang="0">
                    <a:pos x="82" y="456"/>
                  </a:cxn>
                  <a:cxn ang="0">
                    <a:pos x="74" y="436"/>
                  </a:cxn>
                  <a:cxn ang="0">
                    <a:pos x="82" y="424"/>
                  </a:cxn>
                  <a:cxn ang="0">
                    <a:pos x="88" y="424"/>
                  </a:cxn>
                  <a:cxn ang="0">
                    <a:pos x="124" y="368"/>
                  </a:cxn>
                  <a:cxn ang="0">
                    <a:pos x="112" y="346"/>
                  </a:cxn>
                  <a:cxn ang="0">
                    <a:pos x="112" y="334"/>
                  </a:cxn>
                  <a:cxn ang="0">
                    <a:pos x="142" y="314"/>
                  </a:cxn>
                  <a:cxn ang="0">
                    <a:pos x="148" y="300"/>
                  </a:cxn>
                  <a:cxn ang="0">
                    <a:pos x="164" y="294"/>
                  </a:cxn>
                  <a:cxn ang="0">
                    <a:pos x="210" y="282"/>
                  </a:cxn>
                  <a:cxn ang="0">
                    <a:pos x="218" y="250"/>
                  </a:cxn>
                  <a:cxn ang="0">
                    <a:pos x="206" y="216"/>
                  </a:cxn>
                  <a:cxn ang="0">
                    <a:pos x="200" y="202"/>
                  </a:cxn>
                  <a:cxn ang="0">
                    <a:pos x="200" y="180"/>
                  </a:cxn>
                  <a:cxn ang="0">
                    <a:pos x="214" y="134"/>
                  </a:cxn>
                  <a:cxn ang="0">
                    <a:pos x="220" y="120"/>
                  </a:cxn>
                  <a:cxn ang="0">
                    <a:pos x="230" y="110"/>
                  </a:cxn>
                  <a:cxn ang="0">
                    <a:pos x="262" y="84"/>
                  </a:cxn>
                  <a:cxn ang="0">
                    <a:pos x="268" y="68"/>
                  </a:cxn>
                  <a:cxn ang="0">
                    <a:pos x="262" y="62"/>
                  </a:cxn>
                  <a:cxn ang="0">
                    <a:pos x="258" y="58"/>
                  </a:cxn>
                  <a:cxn ang="0">
                    <a:pos x="252" y="58"/>
                  </a:cxn>
                  <a:cxn ang="0">
                    <a:pos x="250" y="72"/>
                  </a:cxn>
                  <a:cxn ang="0">
                    <a:pos x="246" y="86"/>
                  </a:cxn>
                  <a:cxn ang="0">
                    <a:pos x="176" y="34"/>
                  </a:cxn>
                  <a:cxn ang="0">
                    <a:pos x="146" y="18"/>
                  </a:cxn>
                  <a:cxn ang="0">
                    <a:pos x="144" y="6"/>
                  </a:cxn>
                  <a:cxn ang="0">
                    <a:pos x="138" y="2"/>
                  </a:cxn>
                  <a:cxn ang="0">
                    <a:pos x="120" y="16"/>
                  </a:cxn>
                  <a:cxn ang="0">
                    <a:pos x="118" y="8"/>
                  </a:cxn>
                  <a:cxn ang="0">
                    <a:pos x="94" y="0"/>
                  </a:cxn>
                  <a:cxn ang="0">
                    <a:pos x="86" y="14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146"/>
              <p:cNvSpPr>
                <a:spLocks/>
              </p:cNvSpPr>
              <p:nvPr/>
            </p:nvSpPr>
            <p:spPr bwMode="gray">
              <a:xfrm>
                <a:off x="4511" y="3052"/>
                <a:ext cx="532" cy="572"/>
              </a:xfrm>
              <a:custGeom>
                <a:avLst/>
                <a:gdLst/>
                <a:ahLst/>
                <a:cxnLst>
                  <a:cxn ang="0">
                    <a:pos x="324" y="492"/>
                  </a:cxn>
                  <a:cxn ang="0">
                    <a:pos x="418" y="404"/>
                  </a:cxn>
                  <a:cxn ang="0">
                    <a:pos x="474" y="284"/>
                  </a:cxn>
                  <a:cxn ang="0">
                    <a:pos x="532" y="162"/>
                  </a:cxn>
                  <a:cxn ang="0">
                    <a:pos x="478" y="116"/>
                  </a:cxn>
                  <a:cxn ang="0">
                    <a:pos x="382" y="96"/>
                  </a:cxn>
                  <a:cxn ang="0">
                    <a:pos x="384" y="80"/>
                  </a:cxn>
                  <a:cxn ang="0">
                    <a:pos x="366" y="76"/>
                  </a:cxn>
                  <a:cxn ang="0">
                    <a:pos x="336" y="72"/>
                  </a:cxn>
                  <a:cxn ang="0">
                    <a:pos x="306" y="84"/>
                  </a:cxn>
                  <a:cxn ang="0">
                    <a:pos x="282" y="96"/>
                  </a:cxn>
                  <a:cxn ang="0">
                    <a:pos x="300" y="76"/>
                  </a:cxn>
                  <a:cxn ang="0">
                    <a:pos x="322" y="50"/>
                  </a:cxn>
                  <a:cxn ang="0">
                    <a:pos x="282" y="0"/>
                  </a:cxn>
                  <a:cxn ang="0">
                    <a:pos x="264" y="20"/>
                  </a:cxn>
                  <a:cxn ang="0">
                    <a:pos x="254" y="22"/>
                  </a:cxn>
                  <a:cxn ang="0">
                    <a:pos x="244" y="22"/>
                  </a:cxn>
                  <a:cxn ang="0">
                    <a:pos x="234" y="24"/>
                  </a:cxn>
                  <a:cxn ang="0">
                    <a:pos x="218" y="22"/>
                  </a:cxn>
                  <a:cxn ang="0">
                    <a:pos x="202" y="26"/>
                  </a:cxn>
                  <a:cxn ang="0">
                    <a:pos x="184" y="24"/>
                  </a:cxn>
                  <a:cxn ang="0">
                    <a:pos x="176" y="2"/>
                  </a:cxn>
                  <a:cxn ang="0">
                    <a:pos x="156" y="14"/>
                  </a:cxn>
                  <a:cxn ang="0">
                    <a:pos x="120" y="6"/>
                  </a:cxn>
                  <a:cxn ang="0">
                    <a:pos x="120" y="10"/>
                  </a:cxn>
                  <a:cxn ang="0">
                    <a:pos x="130" y="26"/>
                  </a:cxn>
                  <a:cxn ang="0">
                    <a:pos x="90" y="52"/>
                  </a:cxn>
                  <a:cxn ang="0">
                    <a:pos x="76" y="44"/>
                  </a:cxn>
                  <a:cxn ang="0">
                    <a:pos x="62" y="62"/>
                  </a:cxn>
                  <a:cxn ang="0">
                    <a:pos x="52" y="70"/>
                  </a:cxn>
                  <a:cxn ang="0">
                    <a:pos x="60" y="96"/>
                  </a:cxn>
                  <a:cxn ang="0">
                    <a:pos x="36" y="132"/>
                  </a:cxn>
                  <a:cxn ang="0">
                    <a:pos x="10" y="146"/>
                  </a:cxn>
                  <a:cxn ang="0">
                    <a:pos x="2" y="164"/>
                  </a:cxn>
                  <a:cxn ang="0">
                    <a:pos x="4" y="194"/>
                  </a:cxn>
                  <a:cxn ang="0">
                    <a:pos x="12" y="198"/>
                  </a:cxn>
                  <a:cxn ang="0">
                    <a:pos x="26" y="206"/>
                  </a:cxn>
                  <a:cxn ang="0">
                    <a:pos x="42" y="198"/>
                  </a:cxn>
                  <a:cxn ang="0">
                    <a:pos x="50" y="226"/>
                  </a:cxn>
                  <a:cxn ang="0">
                    <a:pos x="78" y="224"/>
                  </a:cxn>
                  <a:cxn ang="0">
                    <a:pos x="96" y="210"/>
                  </a:cxn>
                  <a:cxn ang="0">
                    <a:pos x="110" y="206"/>
                  </a:cxn>
                  <a:cxn ang="0">
                    <a:pos x="124" y="248"/>
                  </a:cxn>
                  <a:cxn ang="0">
                    <a:pos x="156" y="266"/>
                  </a:cxn>
                  <a:cxn ang="0">
                    <a:pos x="182" y="288"/>
                  </a:cxn>
                  <a:cxn ang="0">
                    <a:pos x="206" y="310"/>
                  </a:cxn>
                  <a:cxn ang="0">
                    <a:pos x="214" y="326"/>
                  </a:cxn>
                  <a:cxn ang="0">
                    <a:pos x="214" y="372"/>
                  </a:cxn>
                  <a:cxn ang="0">
                    <a:pos x="220" y="416"/>
                  </a:cxn>
                  <a:cxn ang="0">
                    <a:pos x="242" y="422"/>
                  </a:cxn>
                  <a:cxn ang="0">
                    <a:pos x="254" y="436"/>
                  </a:cxn>
                  <a:cxn ang="0">
                    <a:pos x="264" y="450"/>
                  </a:cxn>
                  <a:cxn ang="0">
                    <a:pos x="270" y="466"/>
                  </a:cxn>
                  <a:cxn ang="0">
                    <a:pos x="232" y="500"/>
                  </a:cxn>
                  <a:cxn ang="0">
                    <a:pos x="216" y="524"/>
                  </a:cxn>
                  <a:cxn ang="0">
                    <a:pos x="240" y="538"/>
                  </a:cxn>
                  <a:cxn ang="0">
                    <a:pos x="264" y="552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147"/>
              <p:cNvSpPr>
                <a:spLocks/>
              </p:cNvSpPr>
              <p:nvPr/>
            </p:nvSpPr>
            <p:spPr bwMode="gray">
              <a:xfrm>
                <a:off x="4479" y="3354"/>
                <a:ext cx="150" cy="756"/>
              </a:xfrm>
              <a:custGeom>
                <a:avLst/>
                <a:gdLst/>
                <a:ahLst/>
                <a:cxnLst>
                  <a:cxn ang="0">
                    <a:pos x="130" y="742"/>
                  </a:cxn>
                  <a:cxn ang="0">
                    <a:pos x="102" y="748"/>
                  </a:cxn>
                  <a:cxn ang="0">
                    <a:pos x="92" y="748"/>
                  </a:cxn>
                  <a:cxn ang="0">
                    <a:pos x="54" y="716"/>
                  </a:cxn>
                  <a:cxn ang="0">
                    <a:pos x="70" y="688"/>
                  </a:cxn>
                  <a:cxn ang="0">
                    <a:pos x="58" y="678"/>
                  </a:cxn>
                  <a:cxn ang="0">
                    <a:pos x="42" y="678"/>
                  </a:cxn>
                  <a:cxn ang="0">
                    <a:pos x="34" y="686"/>
                  </a:cxn>
                  <a:cxn ang="0">
                    <a:pos x="0" y="622"/>
                  </a:cxn>
                  <a:cxn ang="0">
                    <a:pos x="8" y="540"/>
                  </a:cxn>
                  <a:cxn ang="0">
                    <a:pos x="30" y="452"/>
                  </a:cxn>
                  <a:cxn ang="0">
                    <a:pos x="28" y="398"/>
                  </a:cxn>
                  <a:cxn ang="0">
                    <a:pos x="48" y="368"/>
                  </a:cxn>
                  <a:cxn ang="0">
                    <a:pos x="46" y="336"/>
                  </a:cxn>
                  <a:cxn ang="0">
                    <a:pos x="38" y="352"/>
                  </a:cxn>
                  <a:cxn ang="0">
                    <a:pos x="36" y="372"/>
                  </a:cxn>
                  <a:cxn ang="0">
                    <a:pos x="30" y="380"/>
                  </a:cxn>
                  <a:cxn ang="0">
                    <a:pos x="50" y="260"/>
                  </a:cxn>
                  <a:cxn ang="0">
                    <a:pos x="56" y="214"/>
                  </a:cxn>
                  <a:cxn ang="0">
                    <a:pos x="66" y="184"/>
                  </a:cxn>
                  <a:cxn ang="0">
                    <a:pos x="66" y="166"/>
                  </a:cxn>
                  <a:cxn ang="0">
                    <a:pos x="68" y="150"/>
                  </a:cxn>
                  <a:cxn ang="0">
                    <a:pos x="70" y="134"/>
                  </a:cxn>
                  <a:cxn ang="0">
                    <a:pos x="68" y="110"/>
                  </a:cxn>
                  <a:cxn ang="0">
                    <a:pos x="72" y="88"/>
                  </a:cxn>
                  <a:cxn ang="0">
                    <a:pos x="64" y="30"/>
                  </a:cxn>
                  <a:cxn ang="0">
                    <a:pos x="46" y="10"/>
                  </a:cxn>
                  <a:cxn ang="0">
                    <a:pos x="60" y="6"/>
                  </a:cxn>
                  <a:cxn ang="0">
                    <a:pos x="74" y="8"/>
                  </a:cxn>
                  <a:cxn ang="0">
                    <a:pos x="100" y="46"/>
                  </a:cxn>
                  <a:cxn ang="0">
                    <a:pos x="110" y="106"/>
                  </a:cxn>
                  <a:cxn ang="0">
                    <a:pos x="116" y="108"/>
                  </a:cxn>
                  <a:cxn ang="0">
                    <a:pos x="118" y="116"/>
                  </a:cxn>
                  <a:cxn ang="0">
                    <a:pos x="114" y="126"/>
                  </a:cxn>
                  <a:cxn ang="0">
                    <a:pos x="104" y="146"/>
                  </a:cxn>
                  <a:cxn ang="0">
                    <a:pos x="88" y="178"/>
                  </a:cxn>
                  <a:cxn ang="0">
                    <a:pos x="82" y="214"/>
                  </a:cxn>
                  <a:cxn ang="0">
                    <a:pos x="80" y="326"/>
                  </a:cxn>
                  <a:cxn ang="0">
                    <a:pos x="68" y="344"/>
                  </a:cxn>
                  <a:cxn ang="0">
                    <a:pos x="58" y="370"/>
                  </a:cxn>
                  <a:cxn ang="0">
                    <a:pos x="60" y="398"/>
                  </a:cxn>
                  <a:cxn ang="0">
                    <a:pos x="56" y="420"/>
                  </a:cxn>
                  <a:cxn ang="0">
                    <a:pos x="56" y="458"/>
                  </a:cxn>
                  <a:cxn ang="0">
                    <a:pos x="54" y="470"/>
                  </a:cxn>
                  <a:cxn ang="0">
                    <a:pos x="58" y="478"/>
                  </a:cxn>
                  <a:cxn ang="0">
                    <a:pos x="56" y="516"/>
                  </a:cxn>
                  <a:cxn ang="0">
                    <a:pos x="46" y="526"/>
                  </a:cxn>
                  <a:cxn ang="0">
                    <a:pos x="38" y="554"/>
                  </a:cxn>
                  <a:cxn ang="0">
                    <a:pos x="38" y="618"/>
                  </a:cxn>
                  <a:cxn ang="0">
                    <a:pos x="38" y="642"/>
                  </a:cxn>
                  <a:cxn ang="0">
                    <a:pos x="90" y="658"/>
                  </a:cxn>
                  <a:cxn ang="0">
                    <a:pos x="92" y="676"/>
                  </a:cxn>
                  <a:cxn ang="0">
                    <a:pos x="150" y="748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148"/>
              <p:cNvSpPr>
                <a:spLocks/>
              </p:cNvSpPr>
              <p:nvPr/>
            </p:nvSpPr>
            <p:spPr bwMode="gray">
              <a:xfrm>
                <a:off x="4659" y="3404"/>
                <a:ext cx="110" cy="126"/>
              </a:xfrm>
              <a:custGeom>
                <a:avLst/>
                <a:gdLst/>
                <a:ahLst/>
                <a:cxnLst>
                  <a:cxn ang="0">
                    <a:pos x="110" y="94"/>
                  </a:cxn>
                  <a:cxn ang="0">
                    <a:pos x="108" y="84"/>
                  </a:cxn>
                  <a:cxn ang="0">
                    <a:pos x="104" y="76"/>
                  </a:cxn>
                  <a:cxn ang="0">
                    <a:pos x="102" y="72"/>
                  </a:cxn>
                  <a:cxn ang="0">
                    <a:pos x="98" y="70"/>
                  </a:cxn>
                  <a:cxn ang="0">
                    <a:pos x="92" y="70"/>
                  </a:cxn>
                  <a:cxn ang="0">
                    <a:pos x="90" y="72"/>
                  </a:cxn>
                  <a:cxn ang="0">
                    <a:pos x="76" y="68"/>
                  </a:cxn>
                  <a:cxn ang="0">
                    <a:pos x="72" y="64"/>
                  </a:cxn>
                  <a:cxn ang="0">
                    <a:pos x="72" y="54"/>
                  </a:cxn>
                  <a:cxn ang="0">
                    <a:pos x="68" y="32"/>
                  </a:cxn>
                  <a:cxn ang="0">
                    <a:pos x="68" y="24"/>
                  </a:cxn>
                  <a:cxn ang="0">
                    <a:pos x="68" y="18"/>
                  </a:cxn>
                  <a:cxn ang="0">
                    <a:pos x="68" y="18"/>
                  </a:cxn>
                  <a:cxn ang="0">
                    <a:pos x="64" y="16"/>
                  </a:cxn>
                  <a:cxn ang="0">
                    <a:pos x="56" y="8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30" y="4"/>
                  </a:cxn>
                  <a:cxn ang="0">
                    <a:pos x="18" y="10"/>
                  </a:cxn>
                  <a:cxn ang="0">
                    <a:pos x="8" y="24"/>
                  </a:cxn>
                  <a:cxn ang="0">
                    <a:pos x="6" y="28"/>
                  </a:cxn>
                  <a:cxn ang="0">
                    <a:pos x="2" y="38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10" y="60"/>
                  </a:cxn>
                  <a:cxn ang="0">
                    <a:pos x="32" y="72"/>
                  </a:cxn>
                  <a:cxn ang="0">
                    <a:pos x="50" y="126"/>
                  </a:cxn>
                  <a:cxn ang="0">
                    <a:pos x="102" y="124"/>
                  </a:cxn>
                  <a:cxn ang="0">
                    <a:pos x="104" y="116"/>
                  </a:cxn>
                  <a:cxn ang="0">
                    <a:pos x="106" y="110"/>
                  </a:cxn>
                  <a:cxn ang="0">
                    <a:pos x="106" y="104"/>
                  </a:cxn>
                  <a:cxn ang="0">
                    <a:pos x="108" y="96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149"/>
              <p:cNvSpPr>
                <a:spLocks/>
              </p:cNvSpPr>
              <p:nvPr/>
            </p:nvSpPr>
            <p:spPr bwMode="gray">
              <a:xfrm>
                <a:off x="4335" y="2928"/>
                <a:ext cx="52" cy="70"/>
              </a:xfrm>
              <a:custGeom>
                <a:avLst/>
                <a:gdLst/>
                <a:ahLst/>
                <a:cxnLst>
                  <a:cxn ang="0">
                    <a:pos x="50" y="64"/>
                  </a:cxn>
                  <a:cxn ang="0">
                    <a:pos x="46" y="60"/>
                  </a:cxn>
                  <a:cxn ang="0">
                    <a:pos x="44" y="5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8" y="32"/>
                  </a:cxn>
                  <a:cxn ang="0">
                    <a:pos x="50" y="20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0" y="10"/>
                  </a:cxn>
                  <a:cxn ang="0">
                    <a:pos x="28" y="14"/>
                  </a:cxn>
                  <a:cxn ang="0">
                    <a:pos x="24" y="20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8" y="38"/>
                  </a:cxn>
                  <a:cxn ang="0">
                    <a:pos x="6" y="40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8" y="52"/>
                  </a:cxn>
                  <a:cxn ang="0">
                    <a:pos x="12" y="60"/>
                  </a:cxn>
                  <a:cxn ang="0">
                    <a:pos x="16" y="64"/>
                  </a:cxn>
                  <a:cxn ang="0">
                    <a:pos x="20" y="62"/>
                  </a:cxn>
                  <a:cxn ang="0">
                    <a:pos x="26" y="66"/>
                  </a:cxn>
                  <a:cxn ang="0">
                    <a:pos x="30" y="66"/>
                  </a:cxn>
                  <a:cxn ang="0">
                    <a:pos x="36" y="66"/>
                  </a:cxn>
                  <a:cxn ang="0">
                    <a:pos x="40" y="66"/>
                  </a:cxn>
                  <a:cxn ang="0">
                    <a:pos x="44" y="68"/>
                  </a:cxn>
                  <a:cxn ang="0">
                    <a:pos x="48" y="70"/>
                  </a:cxn>
                  <a:cxn ang="0">
                    <a:pos x="50" y="70"/>
                  </a:cxn>
                  <a:cxn ang="0">
                    <a:pos x="52" y="70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150"/>
              <p:cNvSpPr>
                <a:spLocks/>
              </p:cNvSpPr>
              <p:nvPr/>
            </p:nvSpPr>
            <p:spPr bwMode="gray">
              <a:xfrm>
                <a:off x="4275" y="2880"/>
                <a:ext cx="60" cy="74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60" y="40"/>
                  </a:cxn>
                  <a:cxn ang="0">
                    <a:pos x="58" y="42"/>
                  </a:cxn>
                  <a:cxn ang="0">
                    <a:pos x="56" y="46"/>
                  </a:cxn>
                  <a:cxn ang="0">
                    <a:pos x="54" y="48"/>
                  </a:cxn>
                  <a:cxn ang="0">
                    <a:pos x="50" y="50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44" y="52"/>
                  </a:cxn>
                  <a:cxn ang="0">
                    <a:pos x="42" y="54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8" y="60"/>
                  </a:cxn>
                  <a:cxn ang="0">
                    <a:pos x="36" y="62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30" y="64"/>
                  </a:cxn>
                  <a:cxn ang="0">
                    <a:pos x="26" y="66"/>
                  </a:cxn>
                  <a:cxn ang="0">
                    <a:pos x="24" y="68"/>
                  </a:cxn>
                  <a:cxn ang="0">
                    <a:pos x="16" y="74"/>
                  </a:cxn>
                  <a:cxn ang="0">
                    <a:pos x="10" y="70"/>
                  </a:cxn>
                  <a:cxn ang="0">
                    <a:pos x="6" y="66"/>
                  </a:cxn>
                  <a:cxn ang="0">
                    <a:pos x="4" y="62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32" y="28"/>
                  </a:cxn>
                  <a:cxn ang="0">
                    <a:pos x="32" y="18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32"/>
                  </a:cxn>
                  <a:cxn ang="0">
                    <a:pos x="54" y="32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6"/>
                  </a:cxn>
                  <a:cxn ang="0">
                    <a:pos x="56" y="38"/>
                  </a:cxn>
                  <a:cxn ang="0">
                    <a:pos x="60" y="40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151"/>
              <p:cNvSpPr>
                <a:spLocks/>
              </p:cNvSpPr>
              <p:nvPr/>
            </p:nvSpPr>
            <p:spPr bwMode="gray">
              <a:xfrm>
                <a:off x="4321" y="2872"/>
                <a:ext cx="14" cy="4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2" y="32"/>
                  </a:cxn>
                  <a:cxn ang="0">
                    <a:pos x="12" y="30"/>
                  </a:cxn>
                  <a:cxn ang="0">
                    <a:pos x="12" y="28"/>
                  </a:cxn>
                  <a:cxn ang="0">
                    <a:pos x="10" y="24"/>
                  </a:cxn>
                  <a:cxn ang="0">
                    <a:pos x="10" y="18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152"/>
              <p:cNvSpPr>
                <a:spLocks/>
              </p:cNvSpPr>
              <p:nvPr/>
            </p:nvSpPr>
            <p:spPr bwMode="gray">
              <a:xfrm>
                <a:off x="4349" y="2992"/>
                <a:ext cx="48" cy="40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6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8" y="16"/>
                  </a:cxn>
                  <a:cxn ang="0">
                    <a:pos x="14" y="2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8" y="34"/>
                  </a:cxn>
                  <a:cxn ang="0">
                    <a:pos x="28" y="36"/>
                  </a:cxn>
                  <a:cxn ang="0">
                    <a:pos x="32" y="40"/>
                  </a:cxn>
                  <a:cxn ang="0">
                    <a:pos x="36" y="38"/>
                  </a:cxn>
                  <a:cxn ang="0">
                    <a:pos x="40" y="32"/>
                  </a:cxn>
                  <a:cxn ang="0">
                    <a:pos x="40" y="28"/>
                  </a:cxn>
                  <a:cxn ang="0">
                    <a:pos x="44" y="22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153"/>
              <p:cNvSpPr>
                <a:spLocks/>
              </p:cNvSpPr>
              <p:nvPr/>
            </p:nvSpPr>
            <p:spPr bwMode="gray">
              <a:xfrm>
                <a:off x="4383" y="3010"/>
                <a:ext cx="82" cy="30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6" y="20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40" y="20"/>
                  </a:cxn>
                  <a:cxn ang="0">
                    <a:pos x="42" y="22"/>
                  </a:cxn>
                  <a:cxn ang="0">
                    <a:pos x="46" y="26"/>
                  </a:cxn>
                  <a:cxn ang="0">
                    <a:pos x="50" y="28"/>
                  </a:cxn>
                  <a:cxn ang="0">
                    <a:pos x="56" y="28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52" y="22"/>
                  </a:cxn>
                  <a:cxn ang="0">
                    <a:pos x="54" y="20"/>
                  </a:cxn>
                  <a:cxn ang="0">
                    <a:pos x="60" y="18"/>
                  </a:cxn>
                  <a:cxn ang="0">
                    <a:pos x="62" y="14"/>
                  </a:cxn>
                  <a:cxn ang="0">
                    <a:pos x="64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2" y="14"/>
                  </a:cxn>
                  <a:cxn ang="0">
                    <a:pos x="80" y="10"/>
                  </a:cxn>
                  <a:cxn ang="0">
                    <a:pos x="78" y="6"/>
                  </a:cxn>
                  <a:cxn ang="0">
                    <a:pos x="70" y="4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4" y="8"/>
                  </a:cxn>
                  <a:cxn ang="0">
                    <a:pos x="32" y="8"/>
                  </a:cxn>
                  <a:cxn ang="0">
                    <a:pos x="30" y="6"/>
                  </a:cxn>
                  <a:cxn ang="0">
                    <a:pos x="16" y="0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154"/>
              <p:cNvSpPr>
                <a:spLocks/>
              </p:cNvSpPr>
              <p:nvPr/>
            </p:nvSpPr>
            <p:spPr bwMode="gray">
              <a:xfrm>
                <a:off x="3961" y="2686"/>
                <a:ext cx="386" cy="248"/>
              </a:xfrm>
              <a:custGeom>
                <a:avLst/>
                <a:gdLst/>
                <a:ahLst/>
                <a:cxnLst>
                  <a:cxn ang="0">
                    <a:pos x="380" y="178"/>
                  </a:cxn>
                  <a:cxn ang="0">
                    <a:pos x="384" y="170"/>
                  </a:cxn>
                  <a:cxn ang="0">
                    <a:pos x="386" y="164"/>
                  </a:cxn>
                  <a:cxn ang="0">
                    <a:pos x="374" y="162"/>
                  </a:cxn>
                  <a:cxn ang="0">
                    <a:pos x="356" y="162"/>
                  </a:cxn>
                  <a:cxn ang="0">
                    <a:pos x="346" y="166"/>
                  </a:cxn>
                  <a:cxn ang="0">
                    <a:pos x="340" y="164"/>
                  </a:cxn>
                  <a:cxn ang="0">
                    <a:pos x="334" y="170"/>
                  </a:cxn>
                  <a:cxn ang="0">
                    <a:pos x="332" y="184"/>
                  </a:cxn>
                  <a:cxn ang="0">
                    <a:pos x="326" y="192"/>
                  </a:cxn>
                  <a:cxn ang="0">
                    <a:pos x="314" y="196"/>
                  </a:cxn>
                  <a:cxn ang="0">
                    <a:pos x="302" y="198"/>
                  </a:cxn>
                  <a:cxn ang="0">
                    <a:pos x="268" y="190"/>
                  </a:cxn>
                  <a:cxn ang="0">
                    <a:pos x="258" y="184"/>
                  </a:cxn>
                  <a:cxn ang="0">
                    <a:pos x="254" y="162"/>
                  </a:cxn>
                  <a:cxn ang="0">
                    <a:pos x="244" y="136"/>
                  </a:cxn>
                  <a:cxn ang="0">
                    <a:pos x="244" y="116"/>
                  </a:cxn>
                  <a:cxn ang="0">
                    <a:pos x="232" y="90"/>
                  </a:cxn>
                  <a:cxn ang="0">
                    <a:pos x="208" y="62"/>
                  </a:cxn>
                  <a:cxn ang="0">
                    <a:pos x="194" y="50"/>
                  </a:cxn>
                  <a:cxn ang="0">
                    <a:pos x="184" y="54"/>
                  </a:cxn>
                  <a:cxn ang="0">
                    <a:pos x="164" y="48"/>
                  </a:cxn>
                  <a:cxn ang="0">
                    <a:pos x="142" y="12"/>
                  </a:cxn>
                  <a:cxn ang="0">
                    <a:pos x="126" y="10"/>
                  </a:cxn>
                  <a:cxn ang="0">
                    <a:pos x="100" y="20"/>
                  </a:cxn>
                  <a:cxn ang="0">
                    <a:pos x="54" y="14"/>
                  </a:cxn>
                  <a:cxn ang="0">
                    <a:pos x="26" y="0"/>
                  </a:cxn>
                  <a:cxn ang="0">
                    <a:pos x="6" y="22"/>
                  </a:cxn>
                  <a:cxn ang="0">
                    <a:pos x="22" y="58"/>
                  </a:cxn>
                  <a:cxn ang="0">
                    <a:pos x="30" y="80"/>
                  </a:cxn>
                  <a:cxn ang="0">
                    <a:pos x="44" y="88"/>
                  </a:cxn>
                  <a:cxn ang="0">
                    <a:pos x="58" y="108"/>
                  </a:cxn>
                  <a:cxn ang="0">
                    <a:pos x="82" y="142"/>
                  </a:cxn>
                  <a:cxn ang="0">
                    <a:pos x="94" y="148"/>
                  </a:cxn>
                  <a:cxn ang="0">
                    <a:pos x="94" y="140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30" y="24"/>
                  </a:cxn>
                  <a:cxn ang="0">
                    <a:pos x="30" y="16"/>
                  </a:cxn>
                  <a:cxn ang="0">
                    <a:pos x="42" y="18"/>
                  </a:cxn>
                  <a:cxn ang="0">
                    <a:pos x="68" y="66"/>
                  </a:cxn>
                  <a:cxn ang="0">
                    <a:pos x="84" y="80"/>
                  </a:cxn>
                  <a:cxn ang="0">
                    <a:pos x="96" y="90"/>
                  </a:cxn>
                  <a:cxn ang="0">
                    <a:pos x="116" y="116"/>
                  </a:cxn>
                  <a:cxn ang="0">
                    <a:pos x="142" y="148"/>
                  </a:cxn>
                  <a:cxn ang="0">
                    <a:pos x="150" y="198"/>
                  </a:cxn>
                  <a:cxn ang="0">
                    <a:pos x="174" y="204"/>
                  </a:cxn>
                  <a:cxn ang="0">
                    <a:pos x="226" y="224"/>
                  </a:cxn>
                  <a:cxn ang="0">
                    <a:pos x="272" y="240"/>
                  </a:cxn>
                  <a:cxn ang="0">
                    <a:pos x="304" y="240"/>
                  </a:cxn>
                  <a:cxn ang="0">
                    <a:pos x="314" y="244"/>
                  </a:cxn>
                  <a:cxn ang="0">
                    <a:pos x="318" y="242"/>
                  </a:cxn>
                  <a:cxn ang="0">
                    <a:pos x="322" y="232"/>
                  </a:cxn>
                  <a:cxn ang="0">
                    <a:pos x="320" y="226"/>
                  </a:cxn>
                  <a:cxn ang="0">
                    <a:pos x="346" y="222"/>
                  </a:cxn>
                  <a:cxn ang="0">
                    <a:pos x="340" y="194"/>
                  </a:cxn>
                  <a:cxn ang="0">
                    <a:pos x="360" y="190"/>
                  </a:cxn>
                  <a:cxn ang="0">
                    <a:pos x="366" y="190"/>
                  </a:cxn>
                  <a:cxn ang="0">
                    <a:pos x="374" y="186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155"/>
              <p:cNvSpPr>
                <a:spLocks/>
              </p:cNvSpPr>
              <p:nvPr/>
            </p:nvSpPr>
            <p:spPr bwMode="gray">
              <a:xfrm>
                <a:off x="4305" y="2920"/>
                <a:ext cx="82" cy="4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8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8"/>
                  </a:cxn>
                  <a:cxn ang="0">
                    <a:pos x="56" y="24"/>
                  </a:cxn>
                  <a:cxn ang="0">
                    <a:pos x="50" y="30"/>
                  </a:cxn>
                  <a:cxn ang="0">
                    <a:pos x="48" y="30"/>
                  </a:cxn>
                  <a:cxn ang="0">
                    <a:pos x="44" y="34"/>
                  </a:cxn>
                  <a:cxn ang="0">
                    <a:pos x="44" y="38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32" y="42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30" y="36"/>
                  </a:cxn>
                  <a:cxn ang="0">
                    <a:pos x="30" y="34"/>
                  </a:cxn>
                  <a:cxn ang="0">
                    <a:pos x="26" y="32"/>
                  </a:cxn>
                  <a:cxn ang="0">
                    <a:pos x="22" y="30"/>
                  </a:cxn>
                  <a:cxn ang="0">
                    <a:pos x="18" y="30"/>
                  </a:cxn>
                  <a:cxn ang="0">
                    <a:pos x="16" y="32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10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70" y="2"/>
                  </a:cxn>
                  <a:cxn ang="0">
                    <a:pos x="80" y="2"/>
                  </a:cxn>
                  <a:cxn ang="0">
                    <a:pos x="82" y="4"/>
                  </a:cxn>
                  <a:cxn ang="0">
                    <a:pos x="82" y="6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156"/>
              <p:cNvSpPr>
                <a:spLocks/>
              </p:cNvSpPr>
              <p:nvPr/>
            </p:nvSpPr>
            <p:spPr bwMode="gray">
              <a:xfrm>
                <a:off x="4293" y="2944"/>
                <a:ext cx="44" cy="24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2" y="22"/>
                  </a:cxn>
                  <a:cxn ang="0">
                    <a:pos x="26" y="22"/>
                  </a:cxn>
                  <a:cxn ang="0">
                    <a:pos x="20" y="20"/>
                  </a:cxn>
                  <a:cxn ang="0">
                    <a:pos x="16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4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2"/>
                  </a:cxn>
                  <a:cxn ang="0">
                    <a:pos x="44" y="14"/>
                  </a:cxn>
                  <a:cxn ang="0">
                    <a:pos x="44" y="16"/>
                  </a:cxn>
                  <a:cxn ang="0">
                    <a:pos x="44" y="18"/>
                  </a:cxn>
                  <a:cxn ang="0">
                    <a:pos x="44" y="20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157"/>
              <p:cNvSpPr>
                <a:spLocks/>
              </p:cNvSpPr>
              <p:nvPr/>
            </p:nvSpPr>
            <p:spPr bwMode="gray">
              <a:xfrm>
                <a:off x="4543" y="2872"/>
                <a:ext cx="38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2" y="22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2" y="10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20" y="6"/>
                  </a:cxn>
                  <a:cxn ang="0">
                    <a:pos x="14" y="2"/>
                  </a:cxn>
                  <a:cxn ang="0">
                    <a:pos x="4" y="0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158"/>
              <p:cNvSpPr>
                <a:spLocks/>
              </p:cNvSpPr>
              <p:nvPr/>
            </p:nvSpPr>
            <p:spPr bwMode="gray">
              <a:xfrm>
                <a:off x="4505" y="2866"/>
                <a:ext cx="44" cy="3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2" y="10"/>
                  </a:cxn>
                  <a:cxn ang="0">
                    <a:pos x="24" y="1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20"/>
                  </a:cxn>
                  <a:cxn ang="0">
                    <a:pos x="24" y="22"/>
                  </a:cxn>
                  <a:cxn ang="0">
                    <a:pos x="20" y="22"/>
                  </a:cxn>
                  <a:cxn ang="0">
                    <a:pos x="10" y="18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6"/>
                  </a:cxn>
                  <a:cxn ang="0">
                    <a:pos x="20" y="28"/>
                  </a:cxn>
                  <a:cxn ang="0">
                    <a:pos x="20" y="30"/>
                  </a:cxn>
                  <a:cxn ang="0">
                    <a:pos x="22" y="32"/>
                  </a:cxn>
                  <a:cxn ang="0">
                    <a:pos x="26" y="34"/>
                  </a:cxn>
                  <a:cxn ang="0">
                    <a:pos x="30" y="36"/>
                  </a:cxn>
                  <a:cxn ang="0">
                    <a:pos x="34" y="36"/>
                  </a:cxn>
                  <a:cxn ang="0">
                    <a:pos x="36" y="36"/>
                  </a:cxn>
                  <a:cxn ang="0">
                    <a:pos x="40" y="36"/>
                  </a:cxn>
                  <a:cxn ang="0">
                    <a:pos x="42" y="36"/>
                  </a:cxn>
                  <a:cxn ang="0">
                    <a:pos x="42" y="34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8" y="24"/>
                  </a:cxn>
                  <a:cxn ang="0">
                    <a:pos x="38" y="22"/>
                  </a:cxn>
                  <a:cxn ang="0">
                    <a:pos x="38" y="18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159"/>
              <p:cNvSpPr>
                <a:spLocks/>
              </p:cNvSpPr>
              <p:nvPr/>
            </p:nvSpPr>
            <p:spPr bwMode="gray">
              <a:xfrm>
                <a:off x="4369" y="2820"/>
                <a:ext cx="140" cy="54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4" y="16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40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0" y="24"/>
                  </a:cxn>
                  <a:cxn ang="0">
                    <a:pos x="52" y="24"/>
                  </a:cxn>
                  <a:cxn ang="0">
                    <a:pos x="68" y="32"/>
                  </a:cxn>
                  <a:cxn ang="0">
                    <a:pos x="68" y="32"/>
                  </a:cxn>
                  <a:cxn ang="0">
                    <a:pos x="70" y="34"/>
                  </a:cxn>
                  <a:cxn ang="0">
                    <a:pos x="74" y="36"/>
                  </a:cxn>
                  <a:cxn ang="0">
                    <a:pos x="80" y="40"/>
                  </a:cxn>
                  <a:cxn ang="0">
                    <a:pos x="88" y="40"/>
                  </a:cxn>
                  <a:cxn ang="0">
                    <a:pos x="98" y="42"/>
                  </a:cxn>
                  <a:cxn ang="0">
                    <a:pos x="98" y="46"/>
                  </a:cxn>
                  <a:cxn ang="0">
                    <a:pos x="90" y="50"/>
                  </a:cxn>
                  <a:cxn ang="0">
                    <a:pos x="92" y="54"/>
                  </a:cxn>
                  <a:cxn ang="0">
                    <a:pos x="94" y="54"/>
                  </a:cxn>
                  <a:cxn ang="0">
                    <a:pos x="96" y="54"/>
                  </a:cxn>
                  <a:cxn ang="0">
                    <a:pos x="102" y="54"/>
                  </a:cxn>
                  <a:cxn ang="0">
                    <a:pos x="108" y="54"/>
                  </a:cxn>
                  <a:cxn ang="0">
                    <a:pos x="114" y="54"/>
                  </a:cxn>
                  <a:cxn ang="0">
                    <a:pos x="120" y="54"/>
                  </a:cxn>
                  <a:cxn ang="0">
                    <a:pos x="122" y="54"/>
                  </a:cxn>
                  <a:cxn ang="0">
                    <a:pos x="138" y="52"/>
                  </a:cxn>
                  <a:cxn ang="0">
                    <a:pos x="138" y="52"/>
                  </a:cxn>
                  <a:cxn ang="0">
                    <a:pos x="138" y="50"/>
                  </a:cxn>
                  <a:cxn ang="0">
                    <a:pos x="140" y="48"/>
                  </a:cxn>
                  <a:cxn ang="0">
                    <a:pos x="140" y="46"/>
                  </a:cxn>
                  <a:cxn ang="0">
                    <a:pos x="138" y="42"/>
                  </a:cxn>
                  <a:cxn ang="0">
                    <a:pos x="120" y="34"/>
                  </a:cxn>
                  <a:cxn ang="0">
                    <a:pos x="116" y="30"/>
                  </a:cxn>
                  <a:cxn ang="0">
                    <a:pos x="86" y="22"/>
                  </a:cxn>
                  <a:cxn ang="0">
                    <a:pos x="76" y="20"/>
                  </a:cxn>
                  <a:cxn ang="0">
                    <a:pos x="74" y="20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58" y="8"/>
                  </a:cxn>
                  <a:cxn ang="0">
                    <a:pos x="32" y="0"/>
                  </a:cxn>
                  <a:cxn ang="0">
                    <a:pos x="18" y="2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160"/>
              <p:cNvSpPr>
                <a:spLocks/>
              </p:cNvSpPr>
              <p:nvPr/>
            </p:nvSpPr>
            <p:spPr bwMode="gray">
              <a:xfrm>
                <a:off x="4605" y="1462"/>
                <a:ext cx="440" cy="658"/>
              </a:xfrm>
              <a:custGeom>
                <a:avLst/>
                <a:gdLst/>
                <a:ahLst/>
                <a:cxnLst>
                  <a:cxn ang="0">
                    <a:pos x="96" y="110"/>
                  </a:cxn>
                  <a:cxn ang="0">
                    <a:pos x="70" y="128"/>
                  </a:cxn>
                  <a:cxn ang="0">
                    <a:pos x="50" y="154"/>
                  </a:cxn>
                  <a:cxn ang="0">
                    <a:pos x="66" y="176"/>
                  </a:cxn>
                  <a:cxn ang="0">
                    <a:pos x="54" y="202"/>
                  </a:cxn>
                  <a:cxn ang="0">
                    <a:pos x="22" y="214"/>
                  </a:cxn>
                  <a:cxn ang="0">
                    <a:pos x="2" y="226"/>
                  </a:cxn>
                  <a:cxn ang="0">
                    <a:pos x="26" y="256"/>
                  </a:cxn>
                  <a:cxn ang="0">
                    <a:pos x="52" y="258"/>
                  </a:cxn>
                  <a:cxn ang="0">
                    <a:pos x="38" y="272"/>
                  </a:cxn>
                  <a:cxn ang="0">
                    <a:pos x="20" y="274"/>
                  </a:cxn>
                  <a:cxn ang="0">
                    <a:pos x="24" y="296"/>
                  </a:cxn>
                  <a:cxn ang="0">
                    <a:pos x="46" y="318"/>
                  </a:cxn>
                  <a:cxn ang="0">
                    <a:pos x="94" y="304"/>
                  </a:cxn>
                  <a:cxn ang="0">
                    <a:pos x="120" y="314"/>
                  </a:cxn>
                  <a:cxn ang="0">
                    <a:pos x="142" y="378"/>
                  </a:cxn>
                  <a:cxn ang="0">
                    <a:pos x="144" y="410"/>
                  </a:cxn>
                  <a:cxn ang="0">
                    <a:pos x="142" y="428"/>
                  </a:cxn>
                  <a:cxn ang="0">
                    <a:pos x="148" y="434"/>
                  </a:cxn>
                  <a:cxn ang="0">
                    <a:pos x="166" y="448"/>
                  </a:cxn>
                  <a:cxn ang="0">
                    <a:pos x="162" y="456"/>
                  </a:cxn>
                  <a:cxn ang="0">
                    <a:pos x="166" y="470"/>
                  </a:cxn>
                  <a:cxn ang="0">
                    <a:pos x="160" y="502"/>
                  </a:cxn>
                  <a:cxn ang="0">
                    <a:pos x="150" y="532"/>
                  </a:cxn>
                  <a:cxn ang="0">
                    <a:pos x="166" y="598"/>
                  </a:cxn>
                  <a:cxn ang="0">
                    <a:pos x="194" y="646"/>
                  </a:cxn>
                  <a:cxn ang="0">
                    <a:pos x="214" y="648"/>
                  </a:cxn>
                  <a:cxn ang="0">
                    <a:pos x="234" y="652"/>
                  </a:cxn>
                  <a:cxn ang="0">
                    <a:pos x="242" y="610"/>
                  </a:cxn>
                  <a:cxn ang="0">
                    <a:pos x="258" y="564"/>
                  </a:cxn>
                  <a:cxn ang="0">
                    <a:pos x="282" y="556"/>
                  </a:cxn>
                  <a:cxn ang="0">
                    <a:pos x="328" y="510"/>
                  </a:cxn>
                  <a:cxn ang="0">
                    <a:pos x="348" y="500"/>
                  </a:cxn>
                  <a:cxn ang="0">
                    <a:pos x="372" y="486"/>
                  </a:cxn>
                  <a:cxn ang="0">
                    <a:pos x="378" y="464"/>
                  </a:cxn>
                  <a:cxn ang="0">
                    <a:pos x="340" y="474"/>
                  </a:cxn>
                  <a:cxn ang="0">
                    <a:pos x="344" y="468"/>
                  </a:cxn>
                  <a:cxn ang="0">
                    <a:pos x="360" y="438"/>
                  </a:cxn>
                  <a:cxn ang="0">
                    <a:pos x="370" y="436"/>
                  </a:cxn>
                  <a:cxn ang="0">
                    <a:pos x="390" y="426"/>
                  </a:cxn>
                  <a:cxn ang="0">
                    <a:pos x="384" y="392"/>
                  </a:cxn>
                  <a:cxn ang="0">
                    <a:pos x="402" y="374"/>
                  </a:cxn>
                  <a:cxn ang="0">
                    <a:pos x="414" y="322"/>
                  </a:cxn>
                  <a:cxn ang="0">
                    <a:pos x="382" y="310"/>
                  </a:cxn>
                  <a:cxn ang="0">
                    <a:pos x="380" y="270"/>
                  </a:cxn>
                  <a:cxn ang="0">
                    <a:pos x="380" y="210"/>
                  </a:cxn>
                  <a:cxn ang="0">
                    <a:pos x="396" y="174"/>
                  </a:cxn>
                  <a:cxn ang="0">
                    <a:pos x="414" y="140"/>
                  </a:cxn>
                  <a:cxn ang="0">
                    <a:pos x="410" y="130"/>
                  </a:cxn>
                  <a:cxn ang="0">
                    <a:pos x="436" y="86"/>
                  </a:cxn>
                  <a:cxn ang="0">
                    <a:pos x="408" y="74"/>
                  </a:cxn>
                  <a:cxn ang="0">
                    <a:pos x="398" y="108"/>
                  </a:cxn>
                  <a:cxn ang="0">
                    <a:pos x="398" y="66"/>
                  </a:cxn>
                  <a:cxn ang="0">
                    <a:pos x="368" y="78"/>
                  </a:cxn>
                  <a:cxn ang="0">
                    <a:pos x="364" y="60"/>
                  </a:cxn>
                  <a:cxn ang="0">
                    <a:pos x="332" y="62"/>
                  </a:cxn>
                  <a:cxn ang="0">
                    <a:pos x="368" y="44"/>
                  </a:cxn>
                  <a:cxn ang="0">
                    <a:pos x="338" y="18"/>
                  </a:cxn>
                  <a:cxn ang="0">
                    <a:pos x="288" y="38"/>
                  </a:cxn>
                  <a:cxn ang="0">
                    <a:pos x="318" y="4"/>
                  </a:cxn>
                  <a:cxn ang="0">
                    <a:pos x="224" y="42"/>
                  </a:cxn>
                  <a:cxn ang="0">
                    <a:pos x="164" y="66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161"/>
              <p:cNvSpPr>
                <a:spLocks/>
              </p:cNvSpPr>
              <p:nvPr/>
            </p:nvSpPr>
            <p:spPr bwMode="gray">
              <a:xfrm>
                <a:off x="4999" y="1710"/>
                <a:ext cx="38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0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18" y="36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6" y="42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6" y="46"/>
                  </a:cxn>
                  <a:cxn ang="0">
                    <a:pos x="38" y="46"/>
                  </a:cxn>
                  <a:cxn ang="0">
                    <a:pos x="38" y="44"/>
                  </a:cxn>
                  <a:cxn ang="0">
                    <a:pos x="38" y="38"/>
                  </a:cxn>
                  <a:cxn ang="0">
                    <a:pos x="36" y="34"/>
                  </a:cxn>
                  <a:cxn ang="0">
                    <a:pos x="34" y="32"/>
                  </a:cxn>
                  <a:cxn ang="0">
                    <a:pos x="34" y="30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2" y="26"/>
                  </a:cxn>
                  <a:cxn ang="0">
                    <a:pos x="30" y="24"/>
                  </a:cxn>
                  <a:cxn ang="0">
                    <a:pos x="28" y="24"/>
                  </a:cxn>
                  <a:cxn ang="0">
                    <a:pos x="26" y="24"/>
                  </a:cxn>
                  <a:cxn ang="0">
                    <a:pos x="24" y="24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10" y="0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162"/>
              <p:cNvSpPr>
                <a:spLocks/>
              </p:cNvSpPr>
              <p:nvPr/>
            </p:nvSpPr>
            <p:spPr bwMode="gray">
              <a:xfrm>
                <a:off x="4415" y="1754"/>
                <a:ext cx="278" cy="320"/>
              </a:xfrm>
              <a:custGeom>
                <a:avLst/>
                <a:gdLst/>
                <a:ahLst/>
                <a:cxnLst>
                  <a:cxn ang="0">
                    <a:pos x="94" y="122"/>
                  </a:cxn>
                  <a:cxn ang="0">
                    <a:pos x="110" y="128"/>
                  </a:cxn>
                  <a:cxn ang="0">
                    <a:pos x="138" y="144"/>
                  </a:cxn>
                  <a:cxn ang="0">
                    <a:pos x="146" y="148"/>
                  </a:cxn>
                  <a:cxn ang="0">
                    <a:pos x="156" y="182"/>
                  </a:cxn>
                  <a:cxn ang="0">
                    <a:pos x="148" y="224"/>
                  </a:cxn>
                  <a:cxn ang="0">
                    <a:pos x="132" y="238"/>
                  </a:cxn>
                  <a:cxn ang="0">
                    <a:pos x="118" y="238"/>
                  </a:cxn>
                  <a:cxn ang="0">
                    <a:pos x="110" y="254"/>
                  </a:cxn>
                  <a:cxn ang="0">
                    <a:pos x="134" y="266"/>
                  </a:cxn>
                  <a:cxn ang="0">
                    <a:pos x="146" y="258"/>
                  </a:cxn>
                  <a:cxn ang="0">
                    <a:pos x="174" y="282"/>
                  </a:cxn>
                  <a:cxn ang="0">
                    <a:pos x="192" y="300"/>
                  </a:cxn>
                  <a:cxn ang="0">
                    <a:pos x="208" y="312"/>
                  </a:cxn>
                  <a:cxn ang="0">
                    <a:pos x="222" y="318"/>
                  </a:cxn>
                  <a:cxn ang="0">
                    <a:pos x="216" y="298"/>
                  </a:cxn>
                  <a:cxn ang="0">
                    <a:pos x="204" y="286"/>
                  </a:cxn>
                  <a:cxn ang="0">
                    <a:pos x="218" y="288"/>
                  </a:cxn>
                  <a:cxn ang="0">
                    <a:pos x="238" y="304"/>
                  </a:cxn>
                  <a:cxn ang="0">
                    <a:pos x="246" y="302"/>
                  </a:cxn>
                  <a:cxn ang="0">
                    <a:pos x="246" y="278"/>
                  </a:cxn>
                  <a:cxn ang="0">
                    <a:pos x="230" y="262"/>
                  </a:cxn>
                  <a:cxn ang="0">
                    <a:pos x="218" y="252"/>
                  </a:cxn>
                  <a:cxn ang="0">
                    <a:pos x="210" y="242"/>
                  </a:cxn>
                  <a:cxn ang="0">
                    <a:pos x="206" y="220"/>
                  </a:cxn>
                  <a:cxn ang="0">
                    <a:pos x="214" y="208"/>
                  </a:cxn>
                  <a:cxn ang="0">
                    <a:pos x="224" y="228"/>
                  </a:cxn>
                  <a:cxn ang="0">
                    <a:pos x="232" y="246"/>
                  </a:cxn>
                  <a:cxn ang="0">
                    <a:pos x="242" y="248"/>
                  </a:cxn>
                  <a:cxn ang="0">
                    <a:pos x="260" y="236"/>
                  </a:cxn>
                  <a:cxn ang="0">
                    <a:pos x="274" y="232"/>
                  </a:cxn>
                  <a:cxn ang="0">
                    <a:pos x="272" y="220"/>
                  </a:cxn>
                  <a:cxn ang="0">
                    <a:pos x="276" y="212"/>
                  </a:cxn>
                  <a:cxn ang="0">
                    <a:pos x="270" y="202"/>
                  </a:cxn>
                  <a:cxn ang="0">
                    <a:pos x="260" y="200"/>
                  </a:cxn>
                  <a:cxn ang="0">
                    <a:pos x="254" y="196"/>
                  </a:cxn>
                  <a:cxn ang="0">
                    <a:pos x="216" y="166"/>
                  </a:cxn>
                  <a:cxn ang="0">
                    <a:pos x="206" y="168"/>
                  </a:cxn>
                  <a:cxn ang="0">
                    <a:pos x="210" y="152"/>
                  </a:cxn>
                  <a:cxn ang="0">
                    <a:pos x="222" y="140"/>
                  </a:cxn>
                  <a:cxn ang="0">
                    <a:pos x="218" y="126"/>
                  </a:cxn>
                  <a:cxn ang="0">
                    <a:pos x="208" y="116"/>
                  </a:cxn>
                  <a:cxn ang="0">
                    <a:pos x="196" y="96"/>
                  </a:cxn>
                  <a:cxn ang="0">
                    <a:pos x="186" y="94"/>
                  </a:cxn>
                  <a:cxn ang="0">
                    <a:pos x="176" y="94"/>
                  </a:cxn>
                  <a:cxn ang="0">
                    <a:pos x="180" y="82"/>
                  </a:cxn>
                  <a:cxn ang="0">
                    <a:pos x="168" y="78"/>
                  </a:cxn>
                  <a:cxn ang="0">
                    <a:pos x="150" y="58"/>
                  </a:cxn>
                  <a:cxn ang="0">
                    <a:pos x="108" y="48"/>
                  </a:cxn>
                  <a:cxn ang="0">
                    <a:pos x="78" y="44"/>
                  </a:cxn>
                  <a:cxn ang="0">
                    <a:pos x="84" y="24"/>
                  </a:cxn>
                  <a:cxn ang="0">
                    <a:pos x="80" y="4"/>
                  </a:cxn>
                  <a:cxn ang="0">
                    <a:pos x="60" y="16"/>
                  </a:cxn>
                  <a:cxn ang="0">
                    <a:pos x="72" y="78"/>
                  </a:cxn>
                  <a:cxn ang="0">
                    <a:pos x="72" y="92"/>
                  </a:cxn>
                  <a:cxn ang="0">
                    <a:pos x="44" y="38"/>
                  </a:cxn>
                  <a:cxn ang="0">
                    <a:pos x="40" y="0"/>
                  </a:cxn>
                  <a:cxn ang="0">
                    <a:pos x="2" y="56"/>
                  </a:cxn>
                  <a:cxn ang="0">
                    <a:pos x="4" y="68"/>
                  </a:cxn>
                  <a:cxn ang="0">
                    <a:pos x="22" y="108"/>
                  </a:cxn>
                  <a:cxn ang="0">
                    <a:pos x="36" y="110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163"/>
              <p:cNvSpPr>
                <a:spLocks/>
              </p:cNvSpPr>
              <p:nvPr/>
            </p:nvSpPr>
            <p:spPr bwMode="gray">
              <a:xfrm>
                <a:off x="4351" y="1992"/>
                <a:ext cx="80" cy="58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6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6" y="50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2" y="58"/>
                  </a:cxn>
                  <a:cxn ang="0">
                    <a:pos x="26" y="58"/>
                  </a:cxn>
                  <a:cxn ang="0">
                    <a:pos x="30" y="58"/>
                  </a:cxn>
                  <a:cxn ang="0">
                    <a:pos x="34" y="56"/>
                  </a:cxn>
                  <a:cxn ang="0">
                    <a:pos x="54" y="44"/>
                  </a:cxn>
                  <a:cxn ang="0">
                    <a:pos x="72" y="48"/>
                  </a:cxn>
                  <a:cxn ang="0">
                    <a:pos x="80" y="42"/>
                  </a:cxn>
                  <a:cxn ang="0">
                    <a:pos x="80" y="40"/>
                  </a:cxn>
                  <a:cxn ang="0">
                    <a:pos x="78" y="38"/>
                  </a:cxn>
                  <a:cxn ang="0">
                    <a:pos x="74" y="34"/>
                  </a:cxn>
                  <a:cxn ang="0">
                    <a:pos x="70" y="30"/>
                  </a:cxn>
                  <a:cxn ang="0">
                    <a:pos x="66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58" y="22"/>
                  </a:cxn>
                  <a:cxn ang="0">
                    <a:pos x="54" y="20"/>
                  </a:cxn>
                  <a:cxn ang="0">
                    <a:pos x="50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32" y="0"/>
                  </a:cxn>
                  <a:cxn ang="0">
                    <a:pos x="22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2" y="18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6" y="30"/>
                  </a:cxn>
                  <a:cxn ang="0">
                    <a:pos x="6" y="36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164"/>
              <p:cNvSpPr>
                <a:spLocks/>
              </p:cNvSpPr>
              <p:nvPr/>
            </p:nvSpPr>
            <p:spPr bwMode="gray">
              <a:xfrm>
                <a:off x="4149" y="1668"/>
                <a:ext cx="84" cy="122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0" y="46"/>
                  </a:cxn>
                  <a:cxn ang="0">
                    <a:pos x="6" y="46"/>
                  </a:cxn>
                  <a:cxn ang="0">
                    <a:pos x="2" y="48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4" y="70"/>
                  </a:cxn>
                  <a:cxn ang="0">
                    <a:pos x="10" y="80"/>
                  </a:cxn>
                  <a:cxn ang="0">
                    <a:pos x="20" y="86"/>
                  </a:cxn>
                  <a:cxn ang="0">
                    <a:pos x="24" y="90"/>
                  </a:cxn>
                  <a:cxn ang="0">
                    <a:pos x="32" y="102"/>
                  </a:cxn>
                  <a:cxn ang="0">
                    <a:pos x="32" y="106"/>
                  </a:cxn>
                  <a:cxn ang="0">
                    <a:pos x="34" y="112"/>
                  </a:cxn>
                  <a:cxn ang="0">
                    <a:pos x="40" y="118"/>
                  </a:cxn>
                  <a:cxn ang="0">
                    <a:pos x="50" y="122"/>
                  </a:cxn>
                  <a:cxn ang="0">
                    <a:pos x="64" y="120"/>
                  </a:cxn>
                  <a:cxn ang="0">
                    <a:pos x="68" y="118"/>
                  </a:cxn>
                  <a:cxn ang="0">
                    <a:pos x="76" y="114"/>
                  </a:cxn>
                  <a:cxn ang="0">
                    <a:pos x="84" y="104"/>
                  </a:cxn>
                  <a:cxn ang="0">
                    <a:pos x="84" y="88"/>
                  </a:cxn>
                  <a:cxn ang="0">
                    <a:pos x="80" y="68"/>
                  </a:cxn>
                  <a:cxn ang="0">
                    <a:pos x="78" y="54"/>
                  </a:cxn>
                  <a:cxn ang="0">
                    <a:pos x="74" y="56"/>
                  </a:cxn>
                  <a:cxn ang="0">
                    <a:pos x="66" y="56"/>
                  </a:cxn>
                  <a:cxn ang="0">
                    <a:pos x="60" y="54"/>
                  </a:cxn>
                  <a:cxn ang="0">
                    <a:pos x="60" y="48"/>
                  </a:cxn>
                  <a:cxn ang="0">
                    <a:pos x="64" y="42"/>
                  </a:cxn>
                  <a:cxn ang="0">
                    <a:pos x="72" y="36"/>
                  </a:cxn>
                  <a:cxn ang="0">
                    <a:pos x="76" y="36"/>
                  </a:cxn>
                  <a:cxn ang="0">
                    <a:pos x="78" y="30"/>
                  </a:cxn>
                  <a:cxn ang="0">
                    <a:pos x="80" y="20"/>
                  </a:cxn>
                  <a:cxn ang="0">
                    <a:pos x="76" y="1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54" y="4"/>
                  </a:cxn>
                  <a:cxn ang="0">
                    <a:pos x="46" y="4"/>
                  </a:cxn>
                  <a:cxn ang="0">
                    <a:pos x="40" y="4"/>
                  </a:cxn>
                  <a:cxn ang="0">
                    <a:pos x="32" y="2"/>
                  </a:cxn>
                  <a:cxn ang="0">
                    <a:pos x="24" y="6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24"/>
                  </a:cxn>
                  <a:cxn ang="0">
                    <a:pos x="24" y="34"/>
                  </a:cxn>
                  <a:cxn ang="0">
                    <a:pos x="28" y="38"/>
                  </a:cxn>
                  <a:cxn ang="0">
                    <a:pos x="32" y="42"/>
                  </a:cxn>
                  <a:cxn ang="0">
                    <a:pos x="34" y="48"/>
                  </a:cxn>
                  <a:cxn ang="0">
                    <a:pos x="32" y="56"/>
                  </a:cxn>
                  <a:cxn ang="0">
                    <a:pos x="26" y="58"/>
                  </a:cxn>
                  <a:cxn ang="0">
                    <a:pos x="20" y="54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165"/>
              <p:cNvSpPr>
                <a:spLocks/>
              </p:cNvSpPr>
              <p:nvPr/>
            </p:nvSpPr>
            <p:spPr bwMode="gray">
              <a:xfrm>
                <a:off x="4293" y="1680"/>
                <a:ext cx="68" cy="10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54"/>
                  </a:cxn>
                  <a:cxn ang="0">
                    <a:pos x="4" y="66"/>
                  </a:cxn>
                  <a:cxn ang="0">
                    <a:pos x="8" y="104"/>
                  </a:cxn>
                  <a:cxn ang="0">
                    <a:pos x="10" y="106"/>
                  </a:cxn>
                  <a:cxn ang="0">
                    <a:pos x="16" y="106"/>
                  </a:cxn>
                  <a:cxn ang="0">
                    <a:pos x="20" y="104"/>
                  </a:cxn>
                  <a:cxn ang="0">
                    <a:pos x="24" y="98"/>
                  </a:cxn>
                  <a:cxn ang="0">
                    <a:pos x="26" y="90"/>
                  </a:cxn>
                  <a:cxn ang="0">
                    <a:pos x="24" y="86"/>
                  </a:cxn>
                  <a:cxn ang="0">
                    <a:pos x="22" y="78"/>
                  </a:cxn>
                  <a:cxn ang="0">
                    <a:pos x="24" y="72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0" y="66"/>
                  </a:cxn>
                  <a:cxn ang="0">
                    <a:pos x="48" y="62"/>
                  </a:cxn>
                  <a:cxn ang="0">
                    <a:pos x="54" y="52"/>
                  </a:cxn>
                  <a:cxn ang="0">
                    <a:pos x="56" y="48"/>
                  </a:cxn>
                  <a:cxn ang="0">
                    <a:pos x="62" y="38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18"/>
                  </a:cxn>
                  <a:cxn ang="0">
                    <a:pos x="68" y="12"/>
                  </a:cxn>
                  <a:cxn ang="0">
                    <a:pos x="62" y="8"/>
                  </a:cxn>
                  <a:cxn ang="0">
                    <a:pos x="56" y="8"/>
                  </a:cxn>
                  <a:cxn ang="0">
                    <a:pos x="48" y="8"/>
                  </a:cxn>
                  <a:cxn ang="0">
                    <a:pos x="40" y="6"/>
                  </a:cxn>
                  <a:cxn ang="0">
                    <a:pos x="34" y="0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166"/>
              <p:cNvSpPr>
                <a:spLocks/>
              </p:cNvSpPr>
              <p:nvPr/>
            </p:nvSpPr>
            <p:spPr bwMode="gray">
              <a:xfrm>
                <a:off x="3893" y="1652"/>
                <a:ext cx="104" cy="116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0" y="82"/>
                  </a:cxn>
                  <a:cxn ang="0">
                    <a:pos x="0" y="86"/>
                  </a:cxn>
                  <a:cxn ang="0">
                    <a:pos x="4" y="92"/>
                  </a:cxn>
                  <a:cxn ang="0">
                    <a:pos x="8" y="94"/>
                  </a:cxn>
                  <a:cxn ang="0">
                    <a:pos x="12" y="100"/>
                  </a:cxn>
                  <a:cxn ang="0">
                    <a:pos x="14" y="110"/>
                  </a:cxn>
                  <a:cxn ang="0">
                    <a:pos x="18" y="112"/>
                  </a:cxn>
                  <a:cxn ang="0">
                    <a:pos x="24" y="116"/>
                  </a:cxn>
                  <a:cxn ang="0">
                    <a:pos x="30" y="114"/>
                  </a:cxn>
                  <a:cxn ang="0">
                    <a:pos x="34" y="110"/>
                  </a:cxn>
                  <a:cxn ang="0">
                    <a:pos x="36" y="106"/>
                  </a:cxn>
                  <a:cxn ang="0">
                    <a:pos x="42" y="104"/>
                  </a:cxn>
                  <a:cxn ang="0">
                    <a:pos x="46" y="106"/>
                  </a:cxn>
                  <a:cxn ang="0">
                    <a:pos x="50" y="106"/>
                  </a:cxn>
                  <a:cxn ang="0">
                    <a:pos x="54" y="102"/>
                  </a:cxn>
                  <a:cxn ang="0">
                    <a:pos x="56" y="92"/>
                  </a:cxn>
                  <a:cxn ang="0">
                    <a:pos x="60" y="74"/>
                  </a:cxn>
                  <a:cxn ang="0">
                    <a:pos x="82" y="48"/>
                  </a:cxn>
                  <a:cxn ang="0">
                    <a:pos x="104" y="32"/>
                  </a:cxn>
                  <a:cxn ang="0">
                    <a:pos x="104" y="32"/>
                  </a:cxn>
                  <a:cxn ang="0">
                    <a:pos x="98" y="28"/>
                  </a:cxn>
                  <a:cxn ang="0">
                    <a:pos x="88" y="20"/>
                  </a:cxn>
                  <a:cxn ang="0">
                    <a:pos x="88" y="18"/>
                  </a:cxn>
                  <a:cxn ang="0">
                    <a:pos x="84" y="14"/>
                  </a:cxn>
                  <a:cxn ang="0">
                    <a:pos x="78" y="14"/>
                  </a:cxn>
                  <a:cxn ang="0">
                    <a:pos x="72" y="20"/>
                  </a:cxn>
                  <a:cxn ang="0">
                    <a:pos x="70" y="20"/>
                  </a:cxn>
                  <a:cxn ang="0">
                    <a:pos x="68" y="22"/>
                  </a:cxn>
                  <a:cxn ang="0">
                    <a:pos x="66" y="16"/>
                  </a:cxn>
                  <a:cxn ang="0">
                    <a:pos x="64" y="14"/>
                  </a:cxn>
                  <a:cxn ang="0">
                    <a:pos x="60" y="10"/>
                  </a:cxn>
                  <a:cxn ang="0">
                    <a:pos x="56" y="8"/>
                  </a:cxn>
                  <a:cxn ang="0">
                    <a:pos x="50" y="12"/>
                  </a:cxn>
                  <a:cxn ang="0">
                    <a:pos x="42" y="10"/>
                  </a:cxn>
                  <a:cxn ang="0">
                    <a:pos x="44" y="6"/>
                  </a:cxn>
                  <a:cxn ang="0">
                    <a:pos x="46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8" y="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8" y="34"/>
                  </a:cxn>
                  <a:cxn ang="0">
                    <a:pos x="16" y="40"/>
                  </a:cxn>
                  <a:cxn ang="0">
                    <a:pos x="14" y="44"/>
                  </a:cxn>
                  <a:cxn ang="0">
                    <a:pos x="8" y="54"/>
                  </a:cxn>
                  <a:cxn ang="0">
                    <a:pos x="4" y="80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167"/>
              <p:cNvSpPr>
                <a:spLocks/>
              </p:cNvSpPr>
              <p:nvPr/>
            </p:nvSpPr>
            <p:spPr bwMode="gray">
              <a:xfrm>
                <a:off x="3949" y="1708"/>
                <a:ext cx="232" cy="186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4" y="74"/>
                  </a:cxn>
                  <a:cxn ang="0">
                    <a:pos x="46" y="78"/>
                  </a:cxn>
                  <a:cxn ang="0">
                    <a:pos x="36" y="86"/>
                  </a:cxn>
                  <a:cxn ang="0">
                    <a:pos x="24" y="86"/>
                  </a:cxn>
                  <a:cxn ang="0">
                    <a:pos x="10" y="88"/>
                  </a:cxn>
                  <a:cxn ang="0">
                    <a:pos x="8" y="100"/>
                  </a:cxn>
                  <a:cxn ang="0">
                    <a:pos x="20" y="104"/>
                  </a:cxn>
                  <a:cxn ang="0">
                    <a:pos x="54" y="104"/>
                  </a:cxn>
                  <a:cxn ang="0">
                    <a:pos x="86" y="114"/>
                  </a:cxn>
                  <a:cxn ang="0">
                    <a:pos x="86" y="124"/>
                  </a:cxn>
                  <a:cxn ang="0">
                    <a:pos x="76" y="132"/>
                  </a:cxn>
                  <a:cxn ang="0">
                    <a:pos x="64" y="128"/>
                  </a:cxn>
                  <a:cxn ang="0">
                    <a:pos x="42" y="132"/>
                  </a:cxn>
                  <a:cxn ang="0">
                    <a:pos x="32" y="130"/>
                  </a:cxn>
                  <a:cxn ang="0">
                    <a:pos x="22" y="138"/>
                  </a:cxn>
                  <a:cxn ang="0">
                    <a:pos x="24" y="148"/>
                  </a:cxn>
                  <a:cxn ang="0">
                    <a:pos x="48" y="160"/>
                  </a:cxn>
                  <a:cxn ang="0">
                    <a:pos x="62" y="168"/>
                  </a:cxn>
                  <a:cxn ang="0">
                    <a:pos x="76" y="184"/>
                  </a:cxn>
                  <a:cxn ang="0">
                    <a:pos x="146" y="162"/>
                  </a:cxn>
                  <a:cxn ang="0">
                    <a:pos x="160" y="162"/>
                  </a:cxn>
                  <a:cxn ang="0">
                    <a:pos x="176" y="170"/>
                  </a:cxn>
                  <a:cxn ang="0">
                    <a:pos x="184" y="170"/>
                  </a:cxn>
                  <a:cxn ang="0">
                    <a:pos x="190" y="170"/>
                  </a:cxn>
                  <a:cxn ang="0">
                    <a:pos x="202" y="168"/>
                  </a:cxn>
                  <a:cxn ang="0">
                    <a:pos x="210" y="160"/>
                  </a:cxn>
                  <a:cxn ang="0">
                    <a:pos x="208" y="154"/>
                  </a:cxn>
                  <a:cxn ang="0">
                    <a:pos x="196" y="152"/>
                  </a:cxn>
                  <a:cxn ang="0">
                    <a:pos x="196" y="146"/>
                  </a:cxn>
                  <a:cxn ang="0">
                    <a:pos x="208" y="142"/>
                  </a:cxn>
                  <a:cxn ang="0">
                    <a:pos x="226" y="142"/>
                  </a:cxn>
                  <a:cxn ang="0">
                    <a:pos x="232" y="138"/>
                  </a:cxn>
                  <a:cxn ang="0">
                    <a:pos x="226" y="126"/>
                  </a:cxn>
                  <a:cxn ang="0">
                    <a:pos x="202" y="116"/>
                  </a:cxn>
                  <a:cxn ang="0">
                    <a:pos x="174" y="78"/>
                  </a:cxn>
                  <a:cxn ang="0">
                    <a:pos x="166" y="28"/>
                  </a:cxn>
                  <a:cxn ang="0">
                    <a:pos x="148" y="20"/>
                  </a:cxn>
                  <a:cxn ang="0">
                    <a:pos x="140" y="36"/>
                  </a:cxn>
                  <a:cxn ang="0">
                    <a:pos x="124" y="22"/>
                  </a:cxn>
                  <a:cxn ang="0">
                    <a:pos x="116" y="18"/>
                  </a:cxn>
                  <a:cxn ang="0">
                    <a:pos x="106" y="30"/>
                  </a:cxn>
                  <a:cxn ang="0">
                    <a:pos x="96" y="20"/>
                  </a:cxn>
                  <a:cxn ang="0">
                    <a:pos x="86" y="6"/>
                  </a:cxn>
                  <a:cxn ang="0">
                    <a:pos x="80" y="16"/>
                  </a:cxn>
                  <a:cxn ang="0">
                    <a:pos x="78" y="32"/>
                  </a:cxn>
                  <a:cxn ang="0">
                    <a:pos x="66" y="32"/>
                  </a:cxn>
                  <a:cxn ang="0">
                    <a:pos x="62" y="14"/>
                  </a:cxn>
                  <a:cxn ang="0">
                    <a:pos x="64" y="4"/>
                  </a:cxn>
                  <a:cxn ang="0">
                    <a:pos x="54" y="0"/>
                  </a:cxn>
                  <a:cxn ang="0">
                    <a:pos x="14" y="24"/>
                  </a:cxn>
                  <a:cxn ang="0">
                    <a:pos x="8" y="44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10" y="74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168"/>
              <p:cNvSpPr>
                <a:spLocks/>
              </p:cNvSpPr>
              <p:nvPr/>
            </p:nvSpPr>
            <p:spPr bwMode="gray">
              <a:xfrm>
                <a:off x="3957" y="1494"/>
                <a:ext cx="118" cy="90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44" y="40"/>
                  </a:cxn>
                  <a:cxn ang="0">
                    <a:pos x="26" y="60"/>
                  </a:cxn>
                  <a:cxn ang="0">
                    <a:pos x="14" y="66"/>
                  </a:cxn>
                  <a:cxn ang="0">
                    <a:pos x="8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10" y="84"/>
                  </a:cxn>
                  <a:cxn ang="0">
                    <a:pos x="28" y="90"/>
                  </a:cxn>
                  <a:cxn ang="0">
                    <a:pos x="40" y="86"/>
                  </a:cxn>
                  <a:cxn ang="0">
                    <a:pos x="44" y="88"/>
                  </a:cxn>
                  <a:cxn ang="0">
                    <a:pos x="50" y="90"/>
                  </a:cxn>
                  <a:cxn ang="0">
                    <a:pos x="58" y="88"/>
                  </a:cxn>
                  <a:cxn ang="0">
                    <a:pos x="62" y="82"/>
                  </a:cxn>
                  <a:cxn ang="0">
                    <a:pos x="70" y="74"/>
                  </a:cxn>
                  <a:cxn ang="0">
                    <a:pos x="76" y="64"/>
                  </a:cxn>
                  <a:cxn ang="0">
                    <a:pos x="78" y="58"/>
                  </a:cxn>
                  <a:cxn ang="0">
                    <a:pos x="84" y="62"/>
                  </a:cxn>
                  <a:cxn ang="0">
                    <a:pos x="92" y="64"/>
                  </a:cxn>
                  <a:cxn ang="0">
                    <a:pos x="102" y="56"/>
                  </a:cxn>
                  <a:cxn ang="0">
                    <a:pos x="104" y="54"/>
                  </a:cxn>
                  <a:cxn ang="0">
                    <a:pos x="106" y="48"/>
                  </a:cxn>
                  <a:cxn ang="0">
                    <a:pos x="106" y="44"/>
                  </a:cxn>
                  <a:cxn ang="0">
                    <a:pos x="104" y="42"/>
                  </a:cxn>
                  <a:cxn ang="0">
                    <a:pos x="106" y="38"/>
                  </a:cxn>
                  <a:cxn ang="0">
                    <a:pos x="110" y="30"/>
                  </a:cxn>
                  <a:cxn ang="0">
                    <a:pos x="108" y="26"/>
                  </a:cxn>
                  <a:cxn ang="0">
                    <a:pos x="108" y="22"/>
                  </a:cxn>
                  <a:cxn ang="0">
                    <a:pos x="112" y="16"/>
                  </a:cxn>
                  <a:cxn ang="0">
                    <a:pos x="116" y="14"/>
                  </a:cxn>
                  <a:cxn ang="0">
                    <a:pos x="116" y="12"/>
                  </a:cxn>
                  <a:cxn ang="0">
                    <a:pos x="110" y="6"/>
                  </a:cxn>
                  <a:cxn ang="0">
                    <a:pos x="104" y="2"/>
                  </a:cxn>
                  <a:cxn ang="0">
                    <a:pos x="100" y="0"/>
                  </a:cxn>
                  <a:cxn ang="0">
                    <a:pos x="84" y="12"/>
                  </a:cxn>
                  <a:cxn ang="0">
                    <a:pos x="76" y="12"/>
                  </a:cxn>
                  <a:cxn ang="0">
                    <a:pos x="64" y="16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169"/>
              <p:cNvSpPr>
                <a:spLocks/>
              </p:cNvSpPr>
              <p:nvPr/>
            </p:nvSpPr>
            <p:spPr bwMode="gray">
              <a:xfrm>
                <a:off x="4069" y="1454"/>
                <a:ext cx="22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8"/>
                  </a:cxn>
                  <a:cxn ang="0">
                    <a:pos x="20" y="26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170"/>
              <p:cNvSpPr>
                <a:spLocks/>
              </p:cNvSpPr>
              <p:nvPr/>
            </p:nvSpPr>
            <p:spPr bwMode="gray">
              <a:xfrm>
                <a:off x="4095" y="1416"/>
                <a:ext cx="68" cy="4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10" y="36"/>
                  </a:cxn>
                  <a:cxn ang="0">
                    <a:pos x="12" y="36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8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32"/>
                  </a:cxn>
                  <a:cxn ang="0">
                    <a:pos x="32" y="34"/>
                  </a:cxn>
                  <a:cxn ang="0">
                    <a:pos x="36" y="38"/>
                  </a:cxn>
                  <a:cxn ang="0">
                    <a:pos x="42" y="42"/>
                  </a:cxn>
                  <a:cxn ang="0">
                    <a:pos x="52" y="40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4" y="30"/>
                  </a:cxn>
                  <a:cxn ang="0">
                    <a:pos x="66" y="28"/>
                  </a:cxn>
                  <a:cxn ang="0">
                    <a:pos x="68" y="26"/>
                  </a:cxn>
                  <a:cxn ang="0">
                    <a:pos x="68" y="22"/>
                  </a:cxn>
                  <a:cxn ang="0">
                    <a:pos x="66" y="20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2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171"/>
              <p:cNvSpPr>
                <a:spLocks/>
              </p:cNvSpPr>
              <p:nvPr/>
            </p:nvSpPr>
            <p:spPr bwMode="gray">
              <a:xfrm>
                <a:off x="4095" y="1470"/>
                <a:ext cx="5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6" y="34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8" y="34"/>
                  </a:cxn>
                  <a:cxn ang="0">
                    <a:pos x="24" y="34"/>
                  </a:cxn>
                  <a:cxn ang="0">
                    <a:pos x="32" y="32"/>
                  </a:cxn>
                  <a:cxn ang="0">
                    <a:pos x="34" y="30"/>
                  </a:cxn>
                  <a:cxn ang="0">
                    <a:pos x="38" y="28"/>
                  </a:cxn>
                  <a:cxn ang="0">
                    <a:pos x="42" y="24"/>
                  </a:cxn>
                  <a:cxn ang="0">
                    <a:pos x="46" y="20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4" y="18"/>
                  </a:cxn>
                  <a:cxn ang="0">
                    <a:pos x="56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8" y="4"/>
                  </a:cxn>
                  <a:cxn ang="0">
                    <a:pos x="32" y="2"/>
                  </a:cxn>
                  <a:cxn ang="0">
                    <a:pos x="18" y="0"/>
                  </a:cxn>
                  <a:cxn ang="0">
                    <a:pos x="12" y="0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172"/>
              <p:cNvSpPr>
                <a:spLocks/>
              </p:cNvSpPr>
              <p:nvPr/>
            </p:nvSpPr>
            <p:spPr bwMode="gray">
              <a:xfrm>
                <a:off x="4021" y="1576"/>
                <a:ext cx="20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173"/>
              <p:cNvSpPr>
                <a:spLocks/>
              </p:cNvSpPr>
              <p:nvPr/>
            </p:nvSpPr>
            <p:spPr bwMode="gray">
              <a:xfrm>
                <a:off x="4019" y="1596"/>
                <a:ext cx="114" cy="9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10" y="34"/>
                  </a:cxn>
                  <a:cxn ang="0">
                    <a:pos x="8" y="36"/>
                  </a:cxn>
                  <a:cxn ang="0">
                    <a:pos x="8" y="46"/>
                  </a:cxn>
                  <a:cxn ang="0">
                    <a:pos x="2" y="52"/>
                  </a:cxn>
                  <a:cxn ang="0">
                    <a:pos x="0" y="60"/>
                  </a:cxn>
                  <a:cxn ang="0">
                    <a:pos x="8" y="68"/>
                  </a:cxn>
                  <a:cxn ang="0">
                    <a:pos x="16" y="72"/>
                  </a:cxn>
                  <a:cxn ang="0">
                    <a:pos x="24" y="72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4" y="66"/>
                  </a:cxn>
                  <a:cxn ang="0">
                    <a:pos x="44" y="68"/>
                  </a:cxn>
                  <a:cxn ang="0">
                    <a:pos x="50" y="66"/>
                  </a:cxn>
                  <a:cxn ang="0">
                    <a:pos x="58" y="64"/>
                  </a:cxn>
                  <a:cxn ang="0">
                    <a:pos x="58" y="68"/>
                  </a:cxn>
                  <a:cxn ang="0">
                    <a:pos x="52" y="74"/>
                  </a:cxn>
                  <a:cxn ang="0">
                    <a:pos x="34" y="82"/>
                  </a:cxn>
                  <a:cxn ang="0">
                    <a:pos x="26" y="88"/>
                  </a:cxn>
                  <a:cxn ang="0">
                    <a:pos x="38" y="90"/>
                  </a:cxn>
                  <a:cxn ang="0">
                    <a:pos x="74" y="76"/>
                  </a:cxn>
                  <a:cxn ang="0">
                    <a:pos x="76" y="72"/>
                  </a:cxn>
                  <a:cxn ang="0">
                    <a:pos x="82" y="72"/>
                  </a:cxn>
                  <a:cxn ang="0">
                    <a:pos x="86" y="74"/>
                  </a:cxn>
                  <a:cxn ang="0">
                    <a:pos x="92" y="72"/>
                  </a:cxn>
                  <a:cxn ang="0">
                    <a:pos x="100" y="72"/>
                  </a:cxn>
                  <a:cxn ang="0">
                    <a:pos x="110" y="64"/>
                  </a:cxn>
                  <a:cxn ang="0">
                    <a:pos x="114" y="38"/>
                  </a:cxn>
                  <a:cxn ang="0">
                    <a:pos x="106" y="34"/>
                  </a:cxn>
                  <a:cxn ang="0">
                    <a:pos x="98" y="38"/>
                  </a:cxn>
                  <a:cxn ang="0">
                    <a:pos x="90" y="32"/>
                  </a:cxn>
                  <a:cxn ang="0">
                    <a:pos x="86" y="24"/>
                  </a:cxn>
                  <a:cxn ang="0">
                    <a:pos x="82" y="10"/>
                  </a:cxn>
                  <a:cxn ang="0">
                    <a:pos x="82" y="0"/>
                  </a:cxn>
                  <a:cxn ang="0">
                    <a:pos x="76" y="2"/>
                  </a:cxn>
                  <a:cxn ang="0">
                    <a:pos x="66" y="10"/>
                  </a:cxn>
                  <a:cxn ang="0">
                    <a:pos x="64" y="22"/>
                  </a:cxn>
                  <a:cxn ang="0">
                    <a:pos x="66" y="28"/>
                  </a:cxn>
                  <a:cxn ang="0">
                    <a:pos x="68" y="32"/>
                  </a:cxn>
                  <a:cxn ang="0">
                    <a:pos x="62" y="42"/>
                  </a:cxn>
                  <a:cxn ang="0">
                    <a:pos x="56" y="48"/>
                  </a:cxn>
                  <a:cxn ang="0">
                    <a:pos x="54" y="40"/>
                  </a:cxn>
                  <a:cxn ang="0">
                    <a:pos x="52" y="30"/>
                  </a:cxn>
                  <a:cxn ang="0">
                    <a:pos x="44" y="24"/>
                  </a:cxn>
                  <a:cxn ang="0">
                    <a:pos x="36" y="28"/>
                  </a:cxn>
                  <a:cxn ang="0">
                    <a:pos x="30" y="20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174"/>
              <p:cNvSpPr>
                <a:spLocks/>
              </p:cNvSpPr>
              <p:nvPr/>
            </p:nvSpPr>
            <p:spPr bwMode="gray">
              <a:xfrm>
                <a:off x="4199" y="1466"/>
                <a:ext cx="20" cy="4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2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6"/>
                  </a:cxn>
                  <a:cxn ang="0">
                    <a:pos x="20" y="46"/>
                  </a:cxn>
                  <a:cxn ang="0">
                    <a:pos x="20" y="44"/>
                  </a:cxn>
                  <a:cxn ang="0">
                    <a:pos x="20" y="42"/>
                  </a:cxn>
                  <a:cxn ang="0">
                    <a:pos x="20" y="38"/>
                  </a:cxn>
                  <a:cxn ang="0">
                    <a:pos x="18" y="32"/>
                  </a:cxn>
                  <a:cxn ang="0">
                    <a:pos x="10" y="8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175"/>
              <p:cNvSpPr>
                <a:spLocks/>
              </p:cNvSpPr>
              <p:nvPr/>
            </p:nvSpPr>
            <p:spPr bwMode="gray">
              <a:xfrm>
                <a:off x="4149" y="1534"/>
                <a:ext cx="74" cy="90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8" y="34"/>
                  </a:cxn>
                  <a:cxn ang="0">
                    <a:pos x="14" y="44"/>
                  </a:cxn>
                  <a:cxn ang="0">
                    <a:pos x="16" y="50"/>
                  </a:cxn>
                  <a:cxn ang="0">
                    <a:pos x="22" y="50"/>
                  </a:cxn>
                  <a:cxn ang="0">
                    <a:pos x="32" y="52"/>
                  </a:cxn>
                  <a:cxn ang="0">
                    <a:pos x="36" y="58"/>
                  </a:cxn>
                  <a:cxn ang="0">
                    <a:pos x="38" y="70"/>
                  </a:cxn>
                  <a:cxn ang="0">
                    <a:pos x="42" y="82"/>
                  </a:cxn>
                  <a:cxn ang="0">
                    <a:pos x="52" y="88"/>
                  </a:cxn>
                  <a:cxn ang="0">
                    <a:pos x="64" y="90"/>
                  </a:cxn>
                  <a:cxn ang="0">
                    <a:pos x="72" y="84"/>
                  </a:cxn>
                  <a:cxn ang="0">
                    <a:pos x="74" y="82"/>
                  </a:cxn>
                  <a:cxn ang="0">
                    <a:pos x="72" y="84"/>
                  </a:cxn>
                  <a:cxn ang="0">
                    <a:pos x="68" y="86"/>
                  </a:cxn>
                  <a:cxn ang="0">
                    <a:pos x="64" y="86"/>
                  </a:cxn>
                  <a:cxn ang="0">
                    <a:pos x="64" y="82"/>
                  </a:cxn>
                  <a:cxn ang="0">
                    <a:pos x="62" y="58"/>
                  </a:cxn>
                  <a:cxn ang="0">
                    <a:pos x="58" y="42"/>
                  </a:cxn>
                  <a:cxn ang="0">
                    <a:pos x="66" y="26"/>
                  </a:cxn>
                  <a:cxn ang="0">
                    <a:pos x="66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40" y="24"/>
                  </a:cxn>
                  <a:cxn ang="0">
                    <a:pos x="44" y="38"/>
                  </a:cxn>
                  <a:cxn ang="0">
                    <a:pos x="32" y="32"/>
                  </a:cxn>
                  <a:cxn ang="0">
                    <a:pos x="20" y="24"/>
                  </a:cxn>
                  <a:cxn ang="0">
                    <a:pos x="16" y="10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176"/>
              <p:cNvSpPr>
                <a:spLocks/>
              </p:cNvSpPr>
              <p:nvPr/>
            </p:nvSpPr>
            <p:spPr bwMode="gray">
              <a:xfrm>
                <a:off x="4225" y="1592"/>
                <a:ext cx="44" cy="4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8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16" y="34"/>
                  </a:cxn>
                  <a:cxn ang="0">
                    <a:pos x="24" y="46"/>
                  </a:cxn>
                  <a:cxn ang="0">
                    <a:pos x="24" y="44"/>
                  </a:cxn>
                  <a:cxn ang="0">
                    <a:pos x="28" y="44"/>
                  </a:cxn>
                  <a:cxn ang="0">
                    <a:pos x="32" y="42"/>
                  </a:cxn>
                  <a:cxn ang="0">
                    <a:pos x="36" y="40"/>
                  </a:cxn>
                  <a:cxn ang="0">
                    <a:pos x="40" y="36"/>
                  </a:cxn>
                  <a:cxn ang="0">
                    <a:pos x="40" y="36"/>
                  </a:cxn>
                  <a:cxn ang="0">
                    <a:pos x="42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2" y="18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6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177"/>
              <p:cNvSpPr>
                <a:spLocks/>
              </p:cNvSpPr>
              <p:nvPr/>
            </p:nvSpPr>
            <p:spPr bwMode="gray">
              <a:xfrm>
                <a:off x="4275" y="1574"/>
                <a:ext cx="168" cy="9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2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8" y="38"/>
                  </a:cxn>
                  <a:cxn ang="0">
                    <a:pos x="44" y="72"/>
                  </a:cxn>
                  <a:cxn ang="0">
                    <a:pos x="40" y="72"/>
                  </a:cxn>
                  <a:cxn ang="0">
                    <a:pos x="38" y="80"/>
                  </a:cxn>
                  <a:cxn ang="0">
                    <a:pos x="48" y="88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8" y="86"/>
                  </a:cxn>
                  <a:cxn ang="0">
                    <a:pos x="82" y="94"/>
                  </a:cxn>
                  <a:cxn ang="0">
                    <a:pos x="118" y="96"/>
                  </a:cxn>
                  <a:cxn ang="0">
                    <a:pos x="118" y="92"/>
                  </a:cxn>
                  <a:cxn ang="0">
                    <a:pos x="122" y="86"/>
                  </a:cxn>
                  <a:cxn ang="0">
                    <a:pos x="134" y="88"/>
                  </a:cxn>
                  <a:cxn ang="0">
                    <a:pos x="142" y="92"/>
                  </a:cxn>
                  <a:cxn ang="0">
                    <a:pos x="150" y="90"/>
                  </a:cxn>
                  <a:cxn ang="0">
                    <a:pos x="154" y="82"/>
                  </a:cxn>
                  <a:cxn ang="0">
                    <a:pos x="156" y="76"/>
                  </a:cxn>
                  <a:cxn ang="0">
                    <a:pos x="164" y="72"/>
                  </a:cxn>
                  <a:cxn ang="0">
                    <a:pos x="164" y="66"/>
                  </a:cxn>
                  <a:cxn ang="0">
                    <a:pos x="168" y="62"/>
                  </a:cxn>
                  <a:cxn ang="0">
                    <a:pos x="166" y="56"/>
                  </a:cxn>
                  <a:cxn ang="0">
                    <a:pos x="150" y="50"/>
                  </a:cxn>
                  <a:cxn ang="0">
                    <a:pos x="138" y="48"/>
                  </a:cxn>
                  <a:cxn ang="0">
                    <a:pos x="124" y="44"/>
                  </a:cxn>
                  <a:cxn ang="0">
                    <a:pos x="110" y="46"/>
                  </a:cxn>
                  <a:cxn ang="0">
                    <a:pos x="100" y="50"/>
                  </a:cxn>
                  <a:cxn ang="0">
                    <a:pos x="82" y="44"/>
                  </a:cxn>
                  <a:cxn ang="0">
                    <a:pos x="60" y="30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0" y="10"/>
                  </a:cxn>
                  <a:cxn ang="0">
                    <a:pos x="36" y="14"/>
                  </a:cxn>
                  <a:cxn ang="0">
                    <a:pos x="28" y="12"/>
                  </a:cxn>
                  <a:cxn ang="0">
                    <a:pos x="24" y="4"/>
                  </a:cxn>
                  <a:cxn ang="0">
                    <a:pos x="12" y="2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178"/>
              <p:cNvSpPr>
                <a:spLocks/>
              </p:cNvSpPr>
              <p:nvPr/>
            </p:nvSpPr>
            <p:spPr bwMode="gray">
              <a:xfrm>
                <a:off x="4185" y="1370"/>
                <a:ext cx="88" cy="102"/>
              </a:xfrm>
              <a:custGeom>
                <a:avLst/>
                <a:gdLst/>
                <a:ahLst/>
                <a:cxnLst>
                  <a:cxn ang="0">
                    <a:pos x="30" y="44"/>
                  </a:cxn>
                  <a:cxn ang="0">
                    <a:pos x="26" y="38"/>
                  </a:cxn>
                  <a:cxn ang="0">
                    <a:pos x="20" y="32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2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44" y="26"/>
                  </a:cxn>
                  <a:cxn ang="0">
                    <a:pos x="44" y="24"/>
                  </a:cxn>
                  <a:cxn ang="0">
                    <a:pos x="44" y="18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60" y="14"/>
                  </a:cxn>
                  <a:cxn ang="0">
                    <a:pos x="58" y="20"/>
                  </a:cxn>
                  <a:cxn ang="0">
                    <a:pos x="58" y="30"/>
                  </a:cxn>
                  <a:cxn ang="0">
                    <a:pos x="60" y="40"/>
                  </a:cxn>
                  <a:cxn ang="0">
                    <a:pos x="66" y="46"/>
                  </a:cxn>
                  <a:cxn ang="0">
                    <a:pos x="70" y="44"/>
                  </a:cxn>
                  <a:cxn ang="0">
                    <a:pos x="76" y="34"/>
                  </a:cxn>
                  <a:cxn ang="0">
                    <a:pos x="76" y="32"/>
                  </a:cxn>
                  <a:cxn ang="0">
                    <a:pos x="80" y="28"/>
                  </a:cxn>
                  <a:cxn ang="0">
                    <a:pos x="82" y="26"/>
                  </a:cxn>
                  <a:cxn ang="0">
                    <a:pos x="86" y="28"/>
                  </a:cxn>
                  <a:cxn ang="0">
                    <a:pos x="88" y="38"/>
                  </a:cxn>
                  <a:cxn ang="0">
                    <a:pos x="86" y="48"/>
                  </a:cxn>
                  <a:cxn ang="0">
                    <a:pos x="82" y="68"/>
                  </a:cxn>
                  <a:cxn ang="0">
                    <a:pos x="88" y="90"/>
                  </a:cxn>
                  <a:cxn ang="0">
                    <a:pos x="88" y="92"/>
                  </a:cxn>
                  <a:cxn ang="0">
                    <a:pos x="84" y="98"/>
                  </a:cxn>
                  <a:cxn ang="0">
                    <a:pos x="82" y="102"/>
                  </a:cxn>
                  <a:cxn ang="0">
                    <a:pos x="78" y="100"/>
                  </a:cxn>
                  <a:cxn ang="0">
                    <a:pos x="78" y="96"/>
                  </a:cxn>
                  <a:cxn ang="0">
                    <a:pos x="76" y="90"/>
                  </a:cxn>
                  <a:cxn ang="0">
                    <a:pos x="76" y="80"/>
                  </a:cxn>
                  <a:cxn ang="0">
                    <a:pos x="72" y="76"/>
                  </a:cxn>
                  <a:cxn ang="0">
                    <a:pos x="66" y="78"/>
                  </a:cxn>
                  <a:cxn ang="0">
                    <a:pos x="60" y="74"/>
                  </a:cxn>
                  <a:cxn ang="0">
                    <a:pos x="52" y="70"/>
                  </a:cxn>
                  <a:cxn ang="0">
                    <a:pos x="44" y="60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179"/>
              <p:cNvSpPr>
                <a:spLocks/>
              </p:cNvSpPr>
              <p:nvPr/>
            </p:nvSpPr>
            <p:spPr bwMode="gray">
              <a:xfrm>
                <a:off x="4291" y="1414"/>
                <a:ext cx="38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10" y="52"/>
                  </a:cxn>
                  <a:cxn ang="0">
                    <a:pos x="18" y="54"/>
                  </a:cxn>
                  <a:cxn ang="0">
                    <a:pos x="28" y="54"/>
                  </a:cxn>
                  <a:cxn ang="0">
                    <a:pos x="36" y="50"/>
                  </a:cxn>
                  <a:cxn ang="0">
                    <a:pos x="38" y="40"/>
                  </a:cxn>
                  <a:cxn ang="0">
                    <a:pos x="16" y="0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180"/>
              <p:cNvSpPr>
                <a:spLocks/>
              </p:cNvSpPr>
              <p:nvPr/>
            </p:nvSpPr>
            <p:spPr bwMode="gray">
              <a:xfrm>
                <a:off x="4417" y="1424"/>
                <a:ext cx="68" cy="1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6" y="22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6" y="78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2" y="88"/>
                  </a:cxn>
                  <a:cxn ang="0">
                    <a:pos x="14" y="96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2" y="108"/>
                  </a:cxn>
                  <a:cxn ang="0">
                    <a:pos x="12" y="110"/>
                  </a:cxn>
                  <a:cxn ang="0">
                    <a:pos x="10" y="116"/>
                  </a:cxn>
                  <a:cxn ang="0">
                    <a:pos x="12" y="126"/>
                  </a:cxn>
                  <a:cxn ang="0">
                    <a:pos x="10" y="130"/>
                  </a:cxn>
                  <a:cxn ang="0">
                    <a:pos x="12" y="136"/>
                  </a:cxn>
                  <a:cxn ang="0">
                    <a:pos x="16" y="142"/>
                  </a:cxn>
                  <a:cxn ang="0">
                    <a:pos x="26" y="146"/>
                  </a:cxn>
                  <a:cxn ang="0">
                    <a:pos x="34" y="146"/>
                  </a:cxn>
                  <a:cxn ang="0">
                    <a:pos x="36" y="146"/>
                  </a:cxn>
                  <a:cxn ang="0">
                    <a:pos x="40" y="146"/>
                  </a:cxn>
                  <a:cxn ang="0">
                    <a:pos x="46" y="142"/>
                  </a:cxn>
                  <a:cxn ang="0">
                    <a:pos x="50" y="134"/>
                  </a:cxn>
                  <a:cxn ang="0">
                    <a:pos x="52" y="130"/>
                  </a:cxn>
                  <a:cxn ang="0">
                    <a:pos x="56" y="120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8" y="100"/>
                  </a:cxn>
                  <a:cxn ang="0">
                    <a:pos x="68" y="84"/>
                  </a:cxn>
                  <a:cxn ang="0">
                    <a:pos x="66" y="80"/>
                  </a:cxn>
                  <a:cxn ang="0">
                    <a:pos x="60" y="78"/>
                  </a:cxn>
                  <a:cxn ang="0">
                    <a:pos x="56" y="80"/>
                  </a:cxn>
                  <a:cxn ang="0">
                    <a:pos x="54" y="80"/>
                  </a:cxn>
                  <a:cxn ang="0">
                    <a:pos x="50" y="80"/>
                  </a:cxn>
                  <a:cxn ang="0">
                    <a:pos x="52" y="78"/>
                  </a:cxn>
                  <a:cxn ang="0">
                    <a:pos x="54" y="74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56" y="56"/>
                  </a:cxn>
                  <a:cxn ang="0">
                    <a:pos x="54" y="48"/>
                  </a:cxn>
                  <a:cxn ang="0">
                    <a:pos x="48" y="36"/>
                  </a:cxn>
                  <a:cxn ang="0">
                    <a:pos x="42" y="28"/>
                  </a:cxn>
                  <a:cxn ang="0">
                    <a:pos x="38" y="22"/>
                  </a:cxn>
                  <a:cxn ang="0">
                    <a:pos x="32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20" y="2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181"/>
              <p:cNvSpPr>
                <a:spLocks/>
              </p:cNvSpPr>
              <p:nvPr/>
            </p:nvSpPr>
            <p:spPr bwMode="gray">
              <a:xfrm>
                <a:off x="4179" y="1838"/>
                <a:ext cx="50" cy="46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4" y="46"/>
                  </a:cxn>
                  <a:cxn ang="0">
                    <a:pos x="26" y="46"/>
                  </a:cxn>
                  <a:cxn ang="0">
                    <a:pos x="30" y="46"/>
                  </a:cxn>
                  <a:cxn ang="0">
                    <a:pos x="34" y="44"/>
                  </a:cxn>
                  <a:cxn ang="0">
                    <a:pos x="38" y="44"/>
                  </a:cxn>
                  <a:cxn ang="0">
                    <a:pos x="44" y="44"/>
                  </a:cxn>
                  <a:cxn ang="0">
                    <a:pos x="48" y="44"/>
                  </a:cxn>
                  <a:cxn ang="0">
                    <a:pos x="50" y="46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6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4" y="18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182"/>
              <p:cNvSpPr>
                <a:spLocks/>
              </p:cNvSpPr>
              <p:nvPr/>
            </p:nvSpPr>
            <p:spPr bwMode="gray">
              <a:xfrm>
                <a:off x="4431" y="1676"/>
                <a:ext cx="60" cy="4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6" y="38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14" y="42"/>
                  </a:cxn>
                  <a:cxn ang="0">
                    <a:pos x="18" y="44"/>
                  </a:cxn>
                  <a:cxn ang="0">
                    <a:pos x="22" y="44"/>
                  </a:cxn>
                  <a:cxn ang="0">
                    <a:pos x="26" y="42"/>
                  </a:cxn>
                  <a:cxn ang="0">
                    <a:pos x="58" y="42"/>
                  </a:cxn>
                  <a:cxn ang="0">
                    <a:pos x="60" y="36"/>
                  </a:cxn>
                  <a:cxn ang="0">
                    <a:pos x="58" y="34"/>
                  </a:cxn>
                  <a:cxn ang="0">
                    <a:pos x="58" y="32"/>
                  </a:cxn>
                  <a:cxn ang="0">
                    <a:pos x="58" y="28"/>
                  </a:cxn>
                  <a:cxn ang="0">
                    <a:pos x="56" y="22"/>
                  </a:cxn>
                  <a:cxn ang="0">
                    <a:pos x="56" y="16"/>
                  </a:cxn>
                  <a:cxn ang="0">
                    <a:pos x="54" y="12"/>
                  </a:cxn>
                  <a:cxn ang="0">
                    <a:pos x="54" y="8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14" y="2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183"/>
              <p:cNvSpPr>
                <a:spLocks/>
              </p:cNvSpPr>
              <p:nvPr/>
            </p:nvSpPr>
            <p:spPr bwMode="gray">
              <a:xfrm>
                <a:off x="4473" y="1882"/>
                <a:ext cx="24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6" y="32"/>
                  </a:cxn>
                  <a:cxn ang="0">
                    <a:pos x="8" y="32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4" y="26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184"/>
              <p:cNvSpPr>
                <a:spLocks/>
              </p:cNvSpPr>
              <p:nvPr/>
            </p:nvSpPr>
            <p:spPr bwMode="gray">
              <a:xfrm>
                <a:off x="4463" y="1400"/>
                <a:ext cx="228" cy="268"/>
              </a:xfrm>
              <a:custGeom>
                <a:avLst/>
                <a:gdLst/>
                <a:ahLst/>
                <a:cxnLst>
                  <a:cxn ang="0">
                    <a:pos x="206" y="82"/>
                  </a:cxn>
                  <a:cxn ang="0">
                    <a:pos x="198" y="84"/>
                  </a:cxn>
                  <a:cxn ang="0">
                    <a:pos x="198" y="92"/>
                  </a:cxn>
                  <a:cxn ang="0">
                    <a:pos x="204" y="96"/>
                  </a:cxn>
                  <a:cxn ang="0">
                    <a:pos x="200" y="104"/>
                  </a:cxn>
                  <a:cxn ang="0">
                    <a:pos x="214" y="112"/>
                  </a:cxn>
                  <a:cxn ang="0">
                    <a:pos x="188" y="122"/>
                  </a:cxn>
                  <a:cxn ang="0">
                    <a:pos x="164" y="138"/>
                  </a:cxn>
                  <a:cxn ang="0">
                    <a:pos x="152" y="154"/>
                  </a:cxn>
                  <a:cxn ang="0">
                    <a:pos x="140" y="160"/>
                  </a:cxn>
                  <a:cxn ang="0">
                    <a:pos x="120" y="174"/>
                  </a:cxn>
                  <a:cxn ang="0">
                    <a:pos x="106" y="182"/>
                  </a:cxn>
                  <a:cxn ang="0">
                    <a:pos x="116" y="188"/>
                  </a:cxn>
                  <a:cxn ang="0">
                    <a:pos x="112" y="198"/>
                  </a:cxn>
                  <a:cxn ang="0">
                    <a:pos x="100" y="214"/>
                  </a:cxn>
                  <a:cxn ang="0">
                    <a:pos x="82" y="224"/>
                  </a:cxn>
                  <a:cxn ang="0">
                    <a:pos x="76" y="238"/>
                  </a:cxn>
                  <a:cxn ang="0">
                    <a:pos x="74" y="260"/>
                  </a:cxn>
                  <a:cxn ang="0">
                    <a:pos x="54" y="268"/>
                  </a:cxn>
                  <a:cxn ang="0">
                    <a:pos x="46" y="258"/>
                  </a:cxn>
                  <a:cxn ang="0">
                    <a:pos x="24" y="256"/>
                  </a:cxn>
                  <a:cxn ang="0">
                    <a:pos x="2" y="240"/>
                  </a:cxn>
                  <a:cxn ang="0">
                    <a:pos x="12" y="222"/>
                  </a:cxn>
                  <a:cxn ang="0">
                    <a:pos x="20" y="214"/>
                  </a:cxn>
                  <a:cxn ang="0">
                    <a:pos x="26" y="206"/>
                  </a:cxn>
                  <a:cxn ang="0">
                    <a:pos x="40" y="218"/>
                  </a:cxn>
                  <a:cxn ang="0">
                    <a:pos x="40" y="208"/>
                  </a:cxn>
                  <a:cxn ang="0">
                    <a:pos x="38" y="198"/>
                  </a:cxn>
                  <a:cxn ang="0">
                    <a:pos x="28" y="198"/>
                  </a:cxn>
                  <a:cxn ang="0">
                    <a:pos x="30" y="186"/>
                  </a:cxn>
                  <a:cxn ang="0">
                    <a:pos x="42" y="176"/>
                  </a:cxn>
                  <a:cxn ang="0">
                    <a:pos x="62" y="168"/>
                  </a:cxn>
                  <a:cxn ang="0">
                    <a:pos x="64" y="162"/>
                  </a:cxn>
                  <a:cxn ang="0">
                    <a:pos x="54" y="144"/>
                  </a:cxn>
                  <a:cxn ang="0">
                    <a:pos x="54" y="126"/>
                  </a:cxn>
                  <a:cxn ang="0">
                    <a:pos x="60" y="108"/>
                  </a:cxn>
                  <a:cxn ang="0">
                    <a:pos x="72" y="120"/>
                  </a:cxn>
                  <a:cxn ang="0">
                    <a:pos x="80" y="138"/>
                  </a:cxn>
                  <a:cxn ang="0">
                    <a:pos x="82" y="114"/>
                  </a:cxn>
                  <a:cxn ang="0">
                    <a:pos x="104" y="94"/>
                  </a:cxn>
                  <a:cxn ang="0">
                    <a:pos x="122" y="88"/>
                  </a:cxn>
                  <a:cxn ang="0">
                    <a:pos x="132" y="80"/>
                  </a:cxn>
                  <a:cxn ang="0">
                    <a:pos x="86" y="74"/>
                  </a:cxn>
                  <a:cxn ang="0">
                    <a:pos x="68" y="72"/>
                  </a:cxn>
                  <a:cxn ang="0">
                    <a:pos x="56" y="74"/>
                  </a:cxn>
                  <a:cxn ang="0">
                    <a:pos x="44" y="54"/>
                  </a:cxn>
                  <a:cxn ang="0">
                    <a:pos x="44" y="40"/>
                  </a:cxn>
                  <a:cxn ang="0">
                    <a:pos x="66" y="42"/>
                  </a:cxn>
                  <a:cxn ang="0">
                    <a:pos x="78" y="26"/>
                  </a:cxn>
                  <a:cxn ang="0">
                    <a:pos x="100" y="18"/>
                  </a:cxn>
                  <a:cxn ang="0">
                    <a:pos x="122" y="4"/>
                  </a:cxn>
                  <a:cxn ang="0">
                    <a:pos x="160" y="2"/>
                  </a:cxn>
                  <a:cxn ang="0">
                    <a:pos x="188" y="6"/>
                  </a:cxn>
                  <a:cxn ang="0">
                    <a:pos x="212" y="26"/>
                  </a:cxn>
                  <a:cxn ang="0">
                    <a:pos x="216" y="30"/>
                  </a:cxn>
                  <a:cxn ang="0">
                    <a:pos x="218" y="64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185"/>
              <p:cNvSpPr>
                <a:spLocks/>
              </p:cNvSpPr>
              <p:nvPr/>
            </p:nvSpPr>
            <p:spPr bwMode="gray">
              <a:xfrm>
                <a:off x="4715" y="3574"/>
                <a:ext cx="78" cy="90"/>
              </a:xfrm>
              <a:custGeom>
                <a:avLst/>
                <a:gdLst/>
                <a:ahLst/>
                <a:cxnLst>
                  <a:cxn ang="0">
                    <a:pos x="78" y="50"/>
                  </a:cxn>
                  <a:cxn ang="0">
                    <a:pos x="60" y="32"/>
                  </a:cxn>
                  <a:cxn ang="0">
                    <a:pos x="60" y="30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24"/>
                  </a:cxn>
                  <a:cxn ang="0">
                    <a:pos x="44" y="20"/>
                  </a:cxn>
                  <a:cxn ang="0">
                    <a:pos x="36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2" y="20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2" y="56"/>
                  </a:cxn>
                  <a:cxn ang="0">
                    <a:pos x="2" y="58"/>
                  </a:cxn>
                  <a:cxn ang="0">
                    <a:pos x="2" y="62"/>
                  </a:cxn>
                  <a:cxn ang="0">
                    <a:pos x="2" y="66"/>
                  </a:cxn>
                  <a:cxn ang="0">
                    <a:pos x="2" y="72"/>
                  </a:cxn>
                  <a:cxn ang="0">
                    <a:pos x="4" y="78"/>
                  </a:cxn>
                  <a:cxn ang="0">
                    <a:pos x="6" y="82"/>
                  </a:cxn>
                  <a:cxn ang="0">
                    <a:pos x="10" y="86"/>
                  </a:cxn>
                  <a:cxn ang="0">
                    <a:pos x="12" y="88"/>
                  </a:cxn>
                  <a:cxn ang="0">
                    <a:pos x="14" y="90"/>
                  </a:cxn>
                  <a:cxn ang="0">
                    <a:pos x="16" y="90"/>
                  </a:cxn>
                  <a:cxn ang="0">
                    <a:pos x="20" y="90"/>
                  </a:cxn>
                  <a:cxn ang="0">
                    <a:pos x="30" y="90"/>
                  </a:cxn>
                  <a:cxn ang="0">
                    <a:pos x="42" y="90"/>
                  </a:cxn>
                  <a:cxn ang="0">
                    <a:pos x="50" y="88"/>
                  </a:cxn>
                  <a:cxn ang="0">
                    <a:pos x="52" y="86"/>
                  </a:cxn>
                  <a:cxn ang="0">
                    <a:pos x="56" y="84"/>
                  </a:cxn>
                  <a:cxn ang="0">
                    <a:pos x="60" y="82"/>
                  </a:cxn>
                  <a:cxn ang="0">
                    <a:pos x="64" y="80"/>
                  </a:cxn>
                  <a:cxn ang="0">
                    <a:pos x="68" y="78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78" y="50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186"/>
              <p:cNvSpPr>
                <a:spLocks/>
              </p:cNvSpPr>
              <p:nvPr/>
            </p:nvSpPr>
            <p:spPr bwMode="gray">
              <a:xfrm>
                <a:off x="3651" y="1774"/>
                <a:ext cx="1094" cy="746"/>
              </a:xfrm>
              <a:custGeom>
                <a:avLst/>
                <a:gdLst/>
                <a:ahLst/>
                <a:cxnLst>
                  <a:cxn ang="0">
                    <a:pos x="944" y="658"/>
                  </a:cxn>
                  <a:cxn ang="0">
                    <a:pos x="978" y="698"/>
                  </a:cxn>
                  <a:cxn ang="0">
                    <a:pos x="1002" y="710"/>
                  </a:cxn>
                  <a:cxn ang="0">
                    <a:pos x="978" y="672"/>
                  </a:cxn>
                  <a:cxn ang="0">
                    <a:pos x="970" y="640"/>
                  </a:cxn>
                  <a:cxn ang="0">
                    <a:pos x="930" y="638"/>
                  </a:cxn>
                  <a:cxn ang="0">
                    <a:pos x="1022" y="600"/>
                  </a:cxn>
                  <a:cxn ang="0">
                    <a:pos x="1082" y="568"/>
                  </a:cxn>
                  <a:cxn ang="0">
                    <a:pos x="1070" y="500"/>
                  </a:cxn>
                  <a:cxn ang="0">
                    <a:pos x="1024" y="460"/>
                  </a:cxn>
                  <a:cxn ang="0">
                    <a:pos x="974" y="372"/>
                  </a:cxn>
                  <a:cxn ang="0">
                    <a:pos x="916" y="354"/>
                  </a:cxn>
                  <a:cxn ang="0">
                    <a:pos x="878" y="312"/>
                  </a:cxn>
                  <a:cxn ang="0">
                    <a:pos x="806" y="332"/>
                  </a:cxn>
                  <a:cxn ang="0">
                    <a:pos x="816" y="458"/>
                  </a:cxn>
                  <a:cxn ang="0">
                    <a:pos x="790" y="510"/>
                  </a:cxn>
                  <a:cxn ang="0">
                    <a:pos x="792" y="576"/>
                  </a:cxn>
                  <a:cxn ang="0">
                    <a:pos x="758" y="556"/>
                  </a:cxn>
                  <a:cxn ang="0">
                    <a:pos x="736" y="496"/>
                  </a:cxn>
                  <a:cxn ang="0">
                    <a:pos x="640" y="440"/>
                  </a:cxn>
                  <a:cxn ang="0">
                    <a:pos x="592" y="392"/>
                  </a:cxn>
                  <a:cxn ang="0">
                    <a:pos x="644" y="298"/>
                  </a:cxn>
                  <a:cxn ang="0">
                    <a:pos x="682" y="266"/>
                  </a:cxn>
                  <a:cxn ang="0">
                    <a:pos x="672" y="194"/>
                  </a:cxn>
                  <a:cxn ang="0">
                    <a:pos x="738" y="194"/>
                  </a:cxn>
                  <a:cxn ang="0">
                    <a:pos x="774" y="156"/>
                  </a:cxn>
                  <a:cxn ang="0">
                    <a:pos x="768" y="114"/>
                  </a:cxn>
                  <a:cxn ang="0">
                    <a:pos x="744" y="74"/>
                  </a:cxn>
                  <a:cxn ang="0">
                    <a:pos x="714" y="138"/>
                  </a:cxn>
                  <a:cxn ang="0">
                    <a:pos x="686" y="106"/>
                  </a:cxn>
                  <a:cxn ang="0">
                    <a:pos x="658" y="100"/>
                  </a:cxn>
                  <a:cxn ang="0">
                    <a:pos x="644" y="48"/>
                  </a:cxn>
                  <a:cxn ang="0">
                    <a:pos x="610" y="4"/>
                  </a:cxn>
                  <a:cxn ang="0">
                    <a:pos x="598" y="78"/>
                  </a:cxn>
                  <a:cxn ang="0">
                    <a:pos x="630" y="122"/>
                  </a:cxn>
                  <a:cxn ang="0">
                    <a:pos x="584" y="124"/>
                  </a:cxn>
                  <a:cxn ang="0">
                    <a:pos x="544" y="152"/>
                  </a:cxn>
                  <a:cxn ang="0">
                    <a:pos x="502" y="150"/>
                  </a:cxn>
                  <a:cxn ang="0">
                    <a:pos x="464" y="122"/>
                  </a:cxn>
                  <a:cxn ang="0">
                    <a:pos x="424" y="124"/>
                  </a:cxn>
                  <a:cxn ang="0">
                    <a:pos x="420" y="186"/>
                  </a:cxn>
                  <a:cxn ang="0">
                    <a:pos x="380" y="148"/>
                  </a:cxn>
                  <a:cxn ang="0">
                    <a:pos x="342" y="138"/>
                  </a:cxn>
                  <a:cxn ang="0">
                    <a:pos x="328" y="100"/>
                  </a:cxn>
                  <a:cxn ang="0">
                    <a:pos x="282" y="84"/>
                  </a:cxn>
                  <a:cxn ang="0">
                    <a:pos x="220" y="72"/>
                  </a:cxn>
                  <a:cxn ang="0">
                    <a:pos x="182" y="44"/>
                  </a:cxn>
                  <a:cxn ang="0">
                    <a:pos x="166" y="62"/>
                  </a:cxn>
                  <a:cxn ang="0">
                    <a:pos x="124" y="78"/>
                  </a:cxn>
                  <a:cxn ang="0">
                    <a:pos x="22" y="80"/>
                  </a:cxn>
                  <a:cxn ang="0">
                    <a:pos x="80" y="388"/>
                  </a:cxn>
                  <a:cxn ang="0">
                    <a:pos x="152" y="496"/>
                  </a:cxn>
                  <a:cxn ang="0">
                    <a:pos x="172" y="572"/>
                  </a:cxn>
                  <a:cxn ang="0">
                    <a:pos x="638" y="646"/>
                  </a:cxn>
                  <a:cxn ang="0">
                    <a:pos x="720" y="648"/>
                  </a:cxn>
                  <a:cxn ang="0">
                    <a:pos x="756" y="672"/>
                  </a:cxn>
                  <a:cxn ang="0">
                    <a:pos x="784" y="704"/>
                  </a:cxn>
                  <a:cxn ang="0">
                    <a:pos x="752" y="722"/>
                  </a:cxn>
                  <a:cxn ang="0">
                    <a:pos x="750" y="744"/>
                  </a:cxn>
                  <a:cxn ang="0">
                    <a:pos x="798" y="722"/>
                  </a:cxn>
                  <a:cxn ang="0">
                    <a:pos x="840" y="698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187"/>
              <p:cNvSpPr>
                <a:spLocks/>
              </p:cNvSpPr>
              <p:nvPr/>
            </p:nvSpPr>
            <p:spPr bwMode="gray">
              <a:xfrm>
                <a:off x="3313" y="1796"/>
                <a:ext cx="492" cy="498"/>
              </a:xfrm>
              <a:custGeom>
                <a:avLst/>
                <a:gdLst/>
                <a:ahLst/>
                <a:cxnLst>
                  <a:cxn ang="0">
                    <a:pos x="318" y="44"/>
                  </a:cxn>
                  <a:cxn ang="0">
                    <a:pos x="282" y="40"/>
                  </a:cxn>
                  <a:cxn ang="0">
                    <a:pos x="262" y="32"/>
                  </a:cxn>
                  <a:cxn ang="0">
                    <a:pos x="242" y="24"/>
                  </a:cxn>
                  <a:cxn ang="0">
                    <a:pos x="230" y="28"/>
                  </a:cxn>
                  <a:cxn ang="0">
                    <a:pos x="220" y="32"/>
                  </a:cxn>
                  <a:cxn ang="0">
                    <a:pos x="176" y="4"/>
                  </a:cxn>
                  <a:cxn ang="0">
                    <a:pos x="118" y="12"/>
                  </a:cxn>
                  <a:cxn ang="0">
                    <a:pos x="100" y="14"/>
                  </a:cxn>
                  <a:cxn ang="0">
                    <a:pos x="68" y="60"/>
                  </a:cxn>
                  <a:cxn ang="0">
                    <a:pos x="18" y="98"/>
                  </a:cxn>
                  <a:cxn ang="0">
                    <a:pos x="60" y="144"/>
                  </a:cxn>
                  <a:cxn ang="0">
                    <a:pos x="58" y="178"/>
                  </a:cxn>
                  <a:cxn ang="0">
                    <a:pos x="8" y="182"/>
                  </a:cxn>
                  <a:cxn ang="0">
                    <a:pos x="62" y="228"/>
                  </a:cxn>
                  <a:cxn ang="0">
                    <a:pos x="86" y="220"/>
                  </a:cxn>
                  <a:cxn ang="0">
                    <a:pos x="86" y="236"/>
                  </a:cxn>
                  <a:cxn ang="0">
                    <a:pos x="76" y="260"/>
                  </a:cxn>
                  <a:cxn ang="0">
                    <a:pos x="52" y="284"/>
                  </a:cxn>
                  <a:cxn ang="0">
                    <a:pos x="18" y="308"/>
                  </a:cxn>
                  <a:cxn ang="0">
                    <a:pos x="28" y="328"/>
                  </a:cxn>
                  <a:cxn ang="0">
                    <a:pos x="38" y="352"/>
                  </a:cxn>
                  <a:cxn ang="0">
                    <a:pos x="68" y="362"/>
                  </a:cxn>
                  <a:cxn ang="0">
                    <a:pos x="74" y="386"/>
                  </a:cxn>
                  <a:cxn ang="0">
                    <a:pos x="92" y="382"/>
                  </a:cxn>
                  <a:cxn ang="0">
                    <a:pos x="102" y="394"/>
                  </a:cxn>
                  <a:cxn ang="0">
                    <a:pos x="124" y="390"/>
                  </a:cxn>
                  <a:cxn ang="0">
                    <a:pos x="138" y="384"/>
                  </a:cxn>
                  <a:cxn ang="0">
                    <a:pos x="104" y="434"/>
                  </a:cxn>
                  <a:cxn ang="0">
                    <a:pos x="68" y="464"/>
                  </a:cxn>
                  <a:cxn ang="0">
                    <a:pos x="86" y="466"/>
                  </a:cxn>
                  <a:cxn ang="0">
                    <a:pos x="160" y="412"/>
                  </a:cxn>
                  <a:cxn ang="0">
                    <a:pos x="186" y="390"/>
                  </a:cxn>
                  <a:cxn ang="0">
                    <a:pos x="178" y="374"/>
                  </a:cxn>
                  <a:cxn ang="0">
                    <a:pos x="206" y="326"/>
                  </a:cxn>
                  <a:cxn ang="0">
                    <a:pos x="250" y="322"/>
                  </a:cxn>
                  <a:cxn ang="0">
                    <a:pos x="212" y="346"/>
                  </a:cxn>
                  <a:cxn ang="0">
                    <a:pos x="206" y="364"/>
                  </a:cxn>
                  <a:cxn ang="0">
                    <a:pos x="220" y="376"/>
                  </a:cxn>
                  <a:cxn ang="0">
                    <a:pos x="246" y="356"/>
                  </a:cxn>
                  <a:cxn ang="0">
                    <a:pos x="254" y="338"/>
                  </a:cxn>
                  <a:cxn ang="0">
                    <a:pos x="274" y="338"/>
                  </a:cxn>
                  <a:cxn ang="0">
                    <a:pos x="312" y="354"/>
                  </a:cxn>
                  <a:cxn ang="0">
                    <a:pos x="350" y="368"/>
                  </a:cxn>
                  <a:cxn ang="0">
                    <a:pos x="372" y="372"/>
                  </a:cxn>
                  <a:cxn ang="0">
                    <a:pos x="426" y="388"/>
                  </a:cxn>
                  <a:cxn ang="0">
                    <a:pos x="452" y="428"/>
                  </a:cxn>
                  <a:cxn ang="0">
                    <a:pos x="462" y="454"/>
                  </a:cxn>
                  <a:cxn ang="0">
                    <a:pos x="472" y="462"/>
                  </a:cxn>
                  <a:cxn ang="0">
                    <a:pos x="480" y="474"/>
                  </a:cxn>
                  <a:cxn ang="0">
                    <a:pos x="480" y="496"/>
                  </a:cxn>
                  <a:cxn ang="0">
                    <a:pos x="490" y="456"/>
                  </a:cxn>
                  <a:cxn ang="0">
                    <a:pos x="462" y="418"/>
                  </a:cxn>
                  <a:cxn ang="0">
                    <a:pos x="416" y="368"/>
                  </a:cxn>
                  <a:cxn ang="0">
                    <a:pos x="378" y="362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188"/>
              <p:cNvSpPr>
                <a:spLocks/>
              </p:cNvSpPr>
              <p:nvPr/>
            </p:nvSpPr>
            <p:spPr bwMode="gray">
              <a:xfrm>
                <a:off x="3863" y="2400"/>
                <a:ext cx="738" cy="404"/>
              </a:xfrm>
              <a:custGeom>
                <a:avLst/>
                <a:gdLst/>
                <a:ahLst/>
                <a:cxnLst>
                  <a:cxn ang="0">
                    <a:pos x="704" y="42"/>
                  </a:cxn>
                  <a:cxn ang="0">
                    <a:pos x="724" y="30"/>
                  </a:cxn>
                  <a:cxn ang="0">
                    <a:pos x="724" y="64"/>
                  </a:cxn>
                  <a:cxn ang="0">
                    <a:pos x="738" y="74"/>
                  </a:cxn>
                  <a:cxn ang="0">
                    <a:pos x="726" y="82"/>
                  </a:cxn>
                  <a:cxn ang="0">
                    <a:pos x="702" y="96"/>
                  </a:cxn>
                  <a:cxn ang="0">
                    <a:pos x="684" y="114"/>
                  </a:cxn>
                  <a:cxn ang="0">
                    <a:pos x="688" y="126"/>
                  </a:cxn>
                  <a:cxn ang="0">
                    <a:pos x="696" y="136"/>
                  </a:cxn>
                  <a:cxn ang="0">
                    <a:pos x="668" y="140"/>
                  </a:cxn>
                  <a:cxn ang="0">
                    <a:pos x="644" y="142"/>
                  </a:cxn>
                  <a:cxn ang="0">
                    <a:pos x="646" y="162"/>
                  </a:cxn>
                  <a:cxn ang="0">
                    <a:pos x="642" y="192"/>
                  </a:cxn>
                  <a:cxn ang="0">
                    <a:pos x="630" y="184"/>
                  </a:cxn>
                  <a:cxn ang="0">
                    <a:pos x="622" y="186"/>
                  </a:cxn>
                  <a:cxn ang="0">
                    <a:pos x="626" y="204"/>
                  </a:cxn>
                  <a:cxn ang="0">
                    <a:pos x="616" y="218"/>
                  </a:cxn>
                  <a:cxn ang="0">
                    <a:pos x="624" y="234"/>
                  </a:cxn>
                  <a:cxn ang="0">
                    <a:pos x="610" y="240"/>
                  </a:cxn>
                  <a:cxn ang="0">
                    <a:pos x="556" y="296"/>
                  </a:cxn>
                  <a:cxn ang="0">
                    <a:pos x="550" y="320"/>
                  </a:cxn>
                  <a:cxn ang="0">
                    <a:pos x="572" y="368"/>
                  </a:cxn>
                  <a:cxn ang="0">
                    <a:pos x="566" y="404"/>
                  </a:cxn>
                  <a:cxn ang="0">
                    <a:pos x="528" y="348"/>
                  </a:cxn>
                  <a:cxn ang="0">
                    <a:pos x="516" y="326"/>
                  </a:cxn>
                  <a:cxn ang="0">
                    <a:pos x="446" y="324"/>
                  </a:cxn>
                  <a:cxn ang="0">
                    <a:pos x="382" y="334"/>
                  </a:cxn>
                  <a:cxn ang="0">
                    <a:pos x="344" y="376"/>
                  </a:cxn>
                  <a:cxn ang="0">
                    <a:pos x="308" y="350"/>
                  </a:cxn>
                  <a:cxn ang="0">
                    <a:pos x="288" y="336"/>
                  </a:cxn>
                  <a:cxn ang="0">
                    <a:pos x="262" y="334"/>
                  </a:cxn>
                  <a:cxn ang="0">
                    <a:pos x="228" y="296"/>
                  </a:cxn>
                  <a:cxn ang="0">
                    <a:pos x="176" y="306"/>
                  </a:cxn>
                  <a:cxn ang="0">
                    <a:pos x="112" y="288"/>
                  </a:cxn>
                  <a:cxn ang="0">
                    <a:pos x="84" y="272"/>
                  </a:cxn>
                  <a:cxn ang="0">
                    <a:pos x="52" y="252"/>
                  </a:cxn>
                  <a:cxn ang="0">
                    <a:pos x="2" y="156"/>
                  </a:cxn>
                  <a:cxn ang="0">
                    <a:pos x="6" y="102"/>
                  </a:cxn>
                  <a:cxn ang="0">
                    <a:pos x="6" y="62"/>
                  </a:cxn>
                  <a:cxn ang="0">
                    <a:pos x="14" y="22"/>
                  </a:cxn>
                  <a:cxn ang="0">
                    <a:pos x="416" y="12"/>
                  </a:cxn>
                  <a:cxn ang="0">
                    <a:pos x="432" y="22"/>
                  </a:cxn>
                  <a:cxn ang="0">
                    <a:pos x="416" y="40"/>
                  </a:cxn>
                  <a:cxn ang="0">
                    <a:pos x="454" y="42"/>
                  </a:cxn>
                  <a:cxn ang="0">
                    <a:pos x="484" y="42"/>
                  </a:cxn>
                  <a:cxn ang="0">
                    <a:pos x="502" y="44"/>
                  </a:cxn>
                  <a:cxn ang="0">
                    <a:pos x="490" y="60"/>
                  </a:cxn>
                  <a:cxn ang="0">
                    <a:pos x="472" y="66"/>
                  </a:cxn>
                  <a:cxn ang="0">
                    <a:pos x="476" y="84"/>
                  </a:cxn>
                  <a:cxn ang="0">
                    <a:pos x="472" y="134"/>
                  </a:cxn>
                  <a:cxn ang="0">
                    <a:pos x="490" y="108"/>
                  </a:cxn>
                  <a:cxn ang="0">
                    <a:pos x="504" y="64"/>
                  </a:cxn>
                  <a:cxn ang="0">
                    <a:pos x="520" y="64"/>
                  </a:cxn>
                  <a:cxn ang="0">
                    <a:pos x="518" y="90"/>
                  </a:cxn>
                  <a:cxn ang="0">
                    <a:pos x="530" y="92"/>
                  </a:cxn>
                  <a:cxn ang="0">
                    <a:pos x="536" y="120"/>
                  </a:cxn>
                  <a:cxn ang="0">
                    <a:pos x="546" y="128"/>
                  </a:cxn>
                  <a:cxn ang="0">
                    <a:pos x="586" y="114"/>
                  </a:cxn>
                  <a:cxn ang="0">
                    <a:pos x="596" y="94"/>
                  </a:cxn>
                  <a:cxn ang="0">
                    <a:pos x="634" y="82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189"/>
              <p:cNvSpPr>
                <a:spLocks/>
              </p:cNvSpPr>
              <p:nvPr/>
            </p:nvSpPr>
            <p:spPr bwMode="gray">
              <a:xfrm>
                <a:off x="5012" y="2016"/>
                <a:ext cx="136" cy="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2" y="48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20" y="68"/>
                  </a:cxn>
                  <a:cxn ang="0">
                    <a:pos x="56" y="98"/>
                  </a:cxn>
                  <a:cxn ang="0">
                    <a:pos x="60" y="96"/>
                  </a:cxn>
                  <a:cxn ang="0">
                    <a:pos x="70" y="92"/>
                  </a:cxn>
                  <a:cxn ang="0">
                    <a:pos x="76" y="88"/>
                  </a:cxn>
                  <a:cxn ang="0">
                    <a:pos x="86" y="86"/>
                  </a:cxn>
                  <a:cxn ang="0">
                    <a:pos x="94" y="88"/>
                  </a:cxn>
                  <a:cxn ang="0">
                    <a:pos x="100" y="86"/>
                  </a:cxn>
                  <a:cxn ang="0">
                    <a:pos x="122" y="72"/>
                  </a:cxn>
                  <a:cxn ang="0">
                    <a:pos x="136" y="4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24"/>
                  </a:cxn>
                  <a:cxn ang="0">
                    <a:pos x="118" y="22"/>
                  </a:cxn>
                  <a:cxn ang="0">
                    <a:pos x="118" y="20"/>
                  </a:cxn>
                  <a:cxn ang="0">
                    <a:pos x="118" y="16"/>
                  </a:cxn>
                  <a:cxn ang="0">
                    <a:pos x="114" y="10"/>
                  </a:cxn>
                  <a:cxn ang="0">
                    <a:pos x="106" y="8"/>
                  </a:cxn>
                  <a:cxn ang="0">
                    <a:pos x="102" y="10"/>
                  </a:cxn>
                  <a:cxn ang="0">
                    <a:pos x="94" y="14"/>
                  </a:cxn>
                  <a:cxn ang="0">
                    <a:pos x="86" y="18"/>
                  </a:cxn>
                  <a:cxn ang="0">
                    <a:pos x="82" y="22"/>
                  </a:cxn>
                  <a:cxn ang="0">
                    <a:pos x="76" y="20"/>
                  </a:cxn>
                  <a:cxn ang="0">
                    <a:pos x="70" y="16"/>
                  </a:cxn>
                  <a:cxn ang="0">
                    <a:pos x="68" y="12"/>
                  </a:cxn>
                  <a:cxn ang="0">
                    <a:pos x="60" y="6"/>
                  </a:cxn>
                  <a:cxn ang="0">
                    <a:pos x="50" y="8"/>
                  </a:cxn>
                  <a:cxn ang="0">
                    <a:pos x="44" y="16"/>
                  </a:cxn>
                  <a:cxn ang="0">
                    <a:pos x="44" y="24"/>
                  </a:cxn>
                  <a:cxn ang="0">
                    <a:pos x="44" y="28"/>
                  </a:cxn>
                  <a:cxn ang="0">
                    <a:pos x="40" y="28"/>
                  </a:cxn>
                  <a:cxn ang="0">
                    <a:pos x="34" y="22"/>
                  </a:cxn>
                  <a:cxn ang="0">
                    <a:pos x="32" y="16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90"/>
            <p:cNvGrpSpPr>
              <a:grpSpLocks/>
            </p:cNvGrpSpPr>
            <p:nvPr/>
          </p:nvGrpSpPr>
          <p:grpSpPr bwMode="auto">
            <a:xfrm>
              <a:off x="672" y="1097"/>
              <a:ext cx="4532" cy="2740"/>
              <a:chOff x="672" y="1104"/>
              <a:chExt cx="4532" cy="2740"/>
            </a:xfrm>
          </p:grpSpPr>
          <p:sp>
            <p:nvSpPr>
              <p:cNvPr id="8" name="Freeform 191"/>
              <p:cNvSpPr>
                <a:spLocks/>
              </p:cNvSpPr>
              <p:nvPr/>
            </p:nvSpPr>
            <p:spPr bwMode="gray">
              <a:xfrm>
                <a:off x="1654" y="1368"/>
                <a:ext cx="84" cy="186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74" y="4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4" y="8"/>
                  </a:cxn>
                  <a:cxn ang="0">
                    <a:pos x="50" y="22"/>
                  </a:cxn>
                  <a:cxn ang="0">
                    <a:pos x="38" y="30"/>
                  </a:cxn>
                  <a:cxn ang="0">
                    <a:pos x="34" y="32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2" y="148"/>
                  </a:cxn>
                  <a:cxn ang="0">
                    <a:pos x="6" y="150"/>
                  </a:cxn>
                  <a:cxn ang="0">
                    <a:pos x="4" y="158"/>
                  </a:cxn>
                  <a:cxn ang="0">
                    <a:pos x="4" y="168"/>
                  </a:cxn>
                  <a:cxn ang="0">
                    <a:pos x="6" y="176"/>
                  </a:cxn>
                  <a:cxn ang="0">
                    <a:pos x="14" y="178"/>
                  </a:cxn>
                  <a:cxn ang="0">
                    <a:pos x="24" y="180"/>
                  </a:cxn>
                  <a:cxn ang="0">
                    <a:pos x="28" y="184"/>
                  </a:cxn>
                  <a:cxn ang="0">
                    <a:pos x="40" y="186"/>
                  </a:cxn>
                  <a:cxn ang="0">
                    <a:pos x="44" y="184"/>
                  </a:cxn>
                  <a:cxn ang="0">
                    <a:pos x="48" y="180"/>
                  </a:cxn>
                  <a:cxn ang="0">
                    <a:pos x="48" y="174"/>
                  </a:cxn>
                  <a:cxn ang="0">
                    <a:pos x="44" y="170"/>
                  </a:cxn>
                  <a:cxn ang="0">
                    <a:pos x="40" y="170"/>
                  </a:cxn>
                  <a:cxn ang="0">
                    <a:pos x="30" y="154"/>
                  </a:cxn>
                  <a:cxn ang="0">
                    <a:pos x="26" y="128"/>
                  </a:cxn>
                  <a:cxn ang="0">
                    <a:pos x="34" y="100"/>
                  </a:cxn>
                  <a:cxn ang="0">
                    <a:pos x="32" y="96"/>
                  </a:cxn>
                  <a:cxn ang="0">
                    <a:pos x="34" y="86"/>
                  </a:cxn>
                  <a:cxn ang="0">
                    <a:pos x="40" y="76"/>
                  </a:cxn>
                  <a:cxn ang="0">
                    <a:pos x="56" y="50"/>
                  </a:cxn>
                  <a:cxn ang="0">
                    <a:pos x="84" y="22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92"/>
              <p:cNvSpPr>
                <a:spLocks/>
              </p:cNvSpPr>
              <p:nvPr/>
            </p:nvSpPr>
            <p:spPr bwMode="gray">
              <a:xfrm>
                <a:off x="1476" y="1212"/>
                <a:ext cx="110" cy="70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4"/>
                  </a:cxn>
                  <a:cxn ang="0">
                    <a:pos x="4" y="24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8" y="38"/>
                  </a:cxn>
                  <a:cxn ang="0">
                    <a:pos x="22" y="42"/>
                  </a:cxn>
                  <a:cxn ang="0">
                    <a:pos x="34" y="44"/>
                  </a:cxn>
                  <a:cxn ang="0">
                    <a:pos x="46" y="44"/>
                  </a:cxn>
                  <a:cxn ang="0">
                    <a:pos x="50" y="44"/>
                  </a:cxn>
                  <a:cxn ang="0">
                    <a:pos x="68" y="70"/>
                  </a:cxn>
                  <a:cxn ang="0">
                    <a:pos x="86" y="56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92" y="42"/>
                  </a:cxn>
                  <a:cxn ang="0">
                    <a:pos x="96" y="40"/>
                  </a:cxn>
                  <a:cxn ang="0">
                    <a:pos x="100" y="36"/>
                  </a:cxn>
                  <a:cxn ang="0">
                    <a:pos x="104" y="32"/>
                  </a:cxn>
                  <a:cxn ang="0">
                    <a:pos x="108" y="28"/>
                  </a:cxn>
                  <a:cxn ang="0">
                    <a:pos x="110" y="22"/>
                  </a:cxn>
                  <a:cxn ang="0">
                    <a:pos x="110" y="18"/>
                  </a:cxn>
                  <a:cxn ang="0">
                    <a:pos x="110" y="16"/>
                  </a:cxn>
                  <a:cxn ang="0">
                    <a:pos x="108" y="16"/>
                  </a:cxn>
                  <a:cxn ang="0">
                    <a:pos x="106" y="16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100" y="20"/>
                  </a:cxn>
                  <a:cxn ang="0">
                    <a:pos x="98" y="22"/>
                  </a:cxn>
                  <a:cxn ang="0">
                    <a:pos x="98" y="22"/>
                  </a:cxn>
                  <a:cxn ang="0">
                    <a:pos x="80" y="32"/>
                  </a:cxn>
                  <a:cxn ang="0">
                    <a:pos x="62" y="30"/>
                  </a:cxn>
                  <a:cxn ang="0">
                    <a:pos x="60" y="28"/>
                  </a:cxn>
                  <a:cxn ang="0">
                    <a:pos x="58" y="28"/>
                  </a:cxn>
                  <a:cxn ang="0">
                    <a:pos x="56" y="24"/>
                  </a:cxn>
                  <a:cxn ang="0">
                    <a:pos x="56" y="22"/>
                  </a:cxn>
                  <a:cxn ang="0">
                    <a:pos x="56" y="18"/>
                  </a:cxn>
                  <a:cxn ang="0">
                    <a:pos x="58" y="14"/>
                  </a:cxn>
                  <a:cxn ang="0">
                    <a:pos x="62" y="10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2" y="2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4" y="4"/>
                  </a:cxn>
                  <a:cxn ang="0">
                    <a:pos x="26" y="10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93"/>
              <p:cNvSpPr>
                <a:spLocks/>
              </p:cNvSpPr>
              <p:nvPr/>
            </p:nvSpPr>
            <p:spPr bwMode="gray">
              <a:xfrm>
                <a:off x="1106" y="1228"/>
                <a:ext cx="110" cy="220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0" y="20"/>
                  </a:cxn>
                  <a:cxn ang="0">
                    <a:pos x="36" y="20"/>
                  </a:cxn>
                  <a:cxn ang="0">
                    <a:pos x="34" y="26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4" y="34"/>
                  </a:cxn>
                  <a:cxn ang="0">
                    <a:pos x="20" y="26"/>
                  </a:cxn>
                  <a:cxn ang="0">
                    <a:pos x="12" y="18"/>
                  </a:cxn>
                  <a:cxn ang="0">
                    <a:pos x="2" y="16"/>
                  </a:cxn>
                  <a:cxn ang="0">
                    <a:pos x="0" y="60"/>
                  </a:cxn>
                  <a:cxn ang="0">
                    <a:pos x="4" y="72"/>
                  </a:cxn>
                  <a:cxn ang="0">
                    <a:pos x="14" y="94"/>
                  </a:cxn>
                  <a:cxn ang="0">
                    <a:pos x="42" y="106"/>
                  </a:cxn>
                  <a:cxn ang="0">
                    <a:pos x="58" y="94"/>
                  </a:cxn>
                  <a:cxn ang="0">
                    <a:pos x="60" y="96"/>
                  </a:cxn>
                  <a:cxn ang="0">
                    <a:pos x="66" y="100"/>
                  </a:cxn>
                  <a:cxn ang="0">
                    <a:pos x="68" y="106"/>
                  </a:cxn>
                  <a:cxn ang="0">
                    <a:pos x="62" y="114"/>
                  </a:cxn>
                  <a:cxn ang="0">
                    <a:pos x="46" y="126"/>
                  </a:cxn>
                  <a:cxn ang="0">
                    <a:pos x="38" y="130"/>
                  </a:cxn>
                  <a:cxn ang="0">
                    <a:pos x="36" y="144"/>
                  </a:cxn>
                  <a:cxn ang="0">
                    <a:pos x="36" y="166"/>
                  </a:cxn>
                  <a:cxn ang="0">
                    <a:pos x="38" y="170"/>
                  </a:cxn>
                  <a:cxn ang="0">
                    <a:pos x="42" y="182"/>
                  </a:cxn>
                  <a:cxn ang="0">
                    <a:pos x="48" y="192"/>
                  </a:cxn>
                  <a:cxn ang="0">
                    <a:pos x="56" y="202"/>
                  </a:cxn>
                  <a:cxn ang="0">
                    <a:pos x="62" y="212"/>
                  </a:cxn>
                  <a:cxn ang="0">
                    <a:pos x="66" y="220"/>
                  </a:cxn>
                  <a:cxn ang="0">
                    <a:pos x="74" y="212"/>
                  </a:cxn>
                  <a:cxn ang="0">
                    <a:pos x="90" y="154"/>
                  </a:cxn>
                  <a:cxn ang="0">
                    <a:pos x="104" y="98"/>
                  </a:cxn>
                  <a:cxn ang="0">
                    <a:pos x="108" y="88"/>
                  </a:cxn>
                  <a:cxn ang="0">
                    <a:pos x="108" y="66"/>
                  </a:cxn>
                  <a:cxn ang="0">
                    <a:pos x="102" y="22"/>
                  </a:cxn>
                  <a:cxn ang="0">
                    <a:pos x="70" y="2"/>
                  </a:cxn>
                  <a:cxn ang="0">
                    <a:pos x="64" y="4"/>
                  </a:cxn>
                  <a:cxn ang="0">
                    <a:pos x="58" y="8"/>
                  </a:cxn>
                  <a:cxn ang="0">
                    <a:pos x="58" y="14"/>
                  </a:cxn>
                  <a:cxn ang="0">
                    <a:pos x="56" y="24"/>
                  </a:cxn>
                  <a:cxn ang="0">
                    <a:pos x="54" y="30"/>
                  </a:cxn>
                  <a:cxn ang="0">
                    <a:pos x="44" y="22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94"/>
              <p:cNvSpPr>
                <a:spLocks/>
              </p:cNvSpPr>
              <p:nvPr/>
            </p:nvSpPr>
            <p:spPr bwMode="gray">
              <a:xfrm>
                <a:off x="1194" y="1188"/>
                <a:ext cx="122" cy="9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2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2" y="52"/>
                  </a:cxn>
                  <a:cxn ang="0">
                    <a:pos x="14" y="54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6" y="56"/>
                  </a:cxn>
                  <a:cxn ang="0">
                    <a:pos x="28" y="56"/>
                  </a:cxn>
                  <a:cxn ang="0">
                    <a:pos x="30" y="58"/>
                  </a:cxn>
                  <a:cxn ang="0">
                    <a:pos x="32" y="60"/>
                  </a:cxn>
                  <a:cxn ang="0">
                    <a:pos x="30" y="62"/>
                  </a:cxn>
                  <a:cxn ang="0">
                    <a:pos x="28" y="66"/>
                  </a:cxn>
                  <a:cxn ang="0">
                    <a:pos x="24" y="70"/>
                  </a:cxn>
                  <a:cxn ang="0">
                    <a:pos x="24" y="74"/>
                  </a:cxn>
                  <a:cxn ang="0">
                    <a:pos x="26" y="80"/>
                  </a:cxn>
                  <a:cxn ang="0">
                    <a:pos x="28" y="82"/>
                  </a:cxn>
                  <a:cxn ang="0">
                    <a:pos x="32" y="86"/>
                  </a:cxn>
                  <a:cxn ang="0">
                    <a:pos x="36" y="88"/>
                  </a:cxn>
                  <a:cxn ang="0">
                    <a:pos x="40" y="88"/>
                  </a:cxn>
                  <a:cxn ang="0">
                    <a:pos x="50" y="88"/>
                  </a:cxn>
                  <a:cxn ang="0">
                    <a:pos x="64" y="88"/>
                  </a:cxn>
                  <a:cxn ang="0">
                    <a:pos x="80" y="94"/>
                  </a:cxn>
                  <a:cxn ang="0">
                    <a:pos x="122" y="42"/>
                  </a:cxn>
                  <a:cxn ang="0">
                    <a:pos x="114" y="24"/>
                  </a:cxn>
                  <a:cxn ang="0">
                    <a:pos x="92" y="20"/>
                  </a:cxn>
                  <a:cxn ang="0">
                    <a:pos x="56" y="0"/>
                  </a:cxn>
                  <a:cxn ang="0">
                    <a:pos x="54" y="12"/>
                  </a:cxn>
                  <a:cxn ang="0">
                    <a:pos x="40" y="10"/>
                  </a:cxn>
                  <a:cxn ang="0">
                    <a:pos x="22" y="0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95"/>
              <p:cNvSpPr>
                <a:spLocks/>
              </p:cNvSpPr>
              <p:nvPr/>
            </p:nvSpPr>
            <p:spPr bwMode="gray">
              <a:xfrm>
                <a:off x="1222" y="1352"/>
                <a:ext cx="46" cy="46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6" y="36"/>
                  </a:cxn>
                  <a:cxn ang="0">
                    <a:pos x="20" y="40"/>
                  </a:cxn>
                  <a:cxn ang="0">
                    <a:pos x="24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8" y="44"/>
                  </a:cxn>
                  <a:cxn ang="0">
                    <a:pos x="32" y="44"/>
                  </a:cxn>
                  <a:cxn ang="0">
                    <a:pos x="36" y="40"/>
                  </a:cxn>
                  <a:cxn ang="0">
                    <a:pos x="40" y="38"/>
                  </a:cxn>
                  <a:cxn ang="0">
                    <a:pos x="42" y="34"/>
                  </a:cxn>
                  <a:cxn ang="0">
                    <a:pos x="46" y="32"/>
                  </a:cxn>
                  <a:cxn ang="0">
                    <a:pos x="46" y="28"/>
                  </a:cxn>
                  <a:cxn ang="0">
                    <a:pos x="46" y="24"/>
                  </a:cxn>
                  <a:cxn ang="0">
                    <a:pos x="42" y="20"/>
                  </a:cxn>
                  <a:cxn ang="0">
                    <a:pos x="38" y="16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96"/>
              <p:cNvSpPr>
                <a:spLocks/>
              </p:cNvSpPr>
              <p:nvPr/>
            </p:nvSpPr>
            <p:spPr bwMode="gray">
              <a:xfrm>
                <a:off x="2696" y="2012"/>
                <a:ext cx="32" cy="164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4" y="56"/>
                  </a:cxn>
                  <a:cxn ang="0">
                    <a:pos x="6" y="60"/>
                  </a:cxn>
                  <a:cxn ang="0">
                    <a:pos x="6" y="66"/>
                  </a:cxn>
                  <a:cxn ang="0">
                    <a:pos x="8" y="82"/>
                  </a:cxn>
                  <a:cxn ang="0">
                    <a:pos x="6" y="100"/>
                  </a:cxn>
                  <a:cxn ang="0">
                    <a:pos x="6" y="118"/>
                  </a:cxn>
                  <a:cxn ang="0">
                    <a:pos x="6" y="132"/>
                  </a:cxn>
                  <a:cxn ang="0">
                    <a:pos x="6" y="140"/>
                  </a:cxn>
                  <a:cxn ang="0">
                    <a:pos x="6" y="142"/>
                  </a:cxn>
                  <a:cxn ang="0">
                    <a:pos x="4" y="146"/>
                  </a:cxn>
                  <a:cxn ang="0">
                    <a:pos x="2" y="150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8" y="164"/>
                  </a:cxn>
                  <a:cxn ang="0">
                    <a:pos x="12" y="152"/>
                  </a:cxn>
                  <a:cxn ang="0">
                    <a:pos x="22" y="162"/>
                  </a:cxn>
                  <a:cxn ang="0">
                    <a:pos x="22" y="160"/>
                  </a:cxn>
                  <a:cxn ang="0">
                    <a:pos x="22" y="158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20" y="140"/>
                  </a:cxn>
                  <a:cxn ang="0">
                    <a:pos x="16" y="130"/>
                  </a:cxn>
                  <a:cxn ang="0">
                    <a:pos x="16" y="118"/>
                  </a:cxn>
                  <a:cxn ang="0">
                    <a:pos x="24" y="106"/>
                  </a:cxn>
                  <a:cxn ang="0">
                    <a:pos x="28" y="102"/>
                  </a:cxn>
                  <a:cxn ang="0">
                    <a:pos x="32" y="96"/>
                  </a:cxn>
                  <a:cxn ang="0">
                    <a:pos x="32" y="92"/>
                  </a:cxn>
                  <a:cxn ang="0">
                    <a:pos x="32" y="88"/>
                  </a:cxn>
                  <a:cxn ang="0">
                    <a:pos x="30" y="84"/>
                  </a:cxn>
                  <a:cxn ang="0">
                    <a:pos x="30" y="80"/>
                  </a:cxn>
                  <a:cxn ang="0">
                    <a:pos x="30" y="74"/>
                  </a:cxn>
                  <a:cxn ang="0">
                    <a:pos x="28" y="62"/>
                  </a:cxn>
                  <a:cxn ang="0">
                    <a:pos x="26" y="50"/>
                  </a:cxn>
                  <a:cxn ang="0">
                    <a:pos x="24" y="40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2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6" y="8"/>
                  </a:cxn>
                </a:cxnLst>
                <a:rect l="0" t="0" r="r" b="b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97"/>
              <p:cNvSpPr>
                <a:spLocks/>
              </p:cNvSpPr>
              <p:nvPr/>
            </p:nvSpPr>
            <p:spPr bwMode="gray">
              <a:xfrm>
                <a:off x="1176" y="1206"/>
                <a:ext cx="2133" cy="1160"/>
              </a:xfrm>
              <a:custGeom>
                <a:avLst/>
                <a:gdLst/>
                <a:ahLst/>
                <a:cxnLst>
                  <a:cxn ang="0">
                    <a:pos x="1494" y="916"/>
                  </a:cxn>
                  <a:cxn ang="0">
                    <a:pos x="1558" y="688"/>
                  </a:cxn>
                  <a:cxn ang="0">
                    <a:pos x="1762" y="626"/>
                  </a:cxn>
                  <a:cxn ang="0">
                    <a:pos x="1698" y="776"/>
                  </a:cxn>
                  <a:cxn ang="0">
                    <a:pos x="1790" y="726"/>
                  </a:cxn>
                  <a:cxn ang="0">
                    <a:pos x="1876" y="654"/>
                  </a:cxn>
                  <a:cxn ang="0">
                    <a:pos x="1998" y="586"/>
                  </a:cxn>
                  <a:cxn ang="0">
                    <a:pos x="2084" y="548"/>
                  </a:cxn>
                  <a:cxn ang="0">
                    <a:pos x="2074" y="480"/>
                  </a:cxn>
                  <a:cxn ang="0">
                    <a:pos x="1880" y="370"/>
                  </a:cxn>
                  <a:cxn ang="0">
                    <a:pos x="1640" y="308"/>
                  </a:cxn>
                  <a:cxn ang="0">
                    <a:pos x="1578" y="268"/>
                  </a:cxn>
                  <a:cxn ang="0">
                    <a:pos x="1412" y="308"/>
                  </a:cxn>
                  <a:cxn ang="0">
                    <a:pos x="1338" y="230"/>
                  </a:cxn>
                  <a:cxn ang="0">
                    <a:pos x="1160" y="170"/>
                  </a:cxn>
                  <a:cxn ang="0">
                    <a:pos x="1134" y="160"/>
                  </a:cxn>
                  <a:cxn ang="0">
                    <a:pos x="1086" y="8"/>
                  </a:cxn>
                  <a:cxn ang="0">
                    <a:pos x="1020" y="108"/>
                  </a:cxn>
                  <a:cxn ang="0">
                    <a:pos x="906" y="98"/>
                  </a:cxn>
                  <a:cxn ang="0">
                    <a:pos x="764" y="244"/>
                  </a:cxn>
                  <a:cxn ang="0">
                    <a:pos x="812" y="382"/>
                  </a:cxn>
                  <a:cxn ang="0">
                    <a:pos x="778" y="298"/>
                  </a:cxn>
                  <a:cxn ang="0">
                    <a:pos x="706" y="244"/>
                  </a:cxn>
                  <a:cxn ang="0">
                    <a:pos x="670" y="318"/>
                  </a:cxn>
                  <a:cxn ang="0">
                    <a:pos x="726" y="416"/>
                  </a:cxn>
                  <a:cxn ang="0">
                    <a:pos x="756" y="470"/>
                  </a:cxn>
                  <a:cxn ang="0">
                    <a:pos x="712" y="492"/>
                  </a:cxn>
                  <a:cxn ang="0">
                    <a:pos x="676" y="424"/>
                  </a:cxn>
                  <a:cxn ang="0">
                    <a:pos x="648" y="466"/>
                  </a:cxn>
                  <a:cxn ang="0">
                    <a:pos x="656" y="368"/>
                  </a:cxn>
                  <a:cxn ang="0">
                    <a:pos x="610" y="280"/>
                  </a:cxn>
                  <a:cxn ang="0">
                    <a:pos x="552" y="374"/>
                  </a:cxn>
                  <a:cxn ang="0">
                    <a:pos x="390" y="422"/>
                  </a:cxn>
                  <a:cxn ang="0">
                    <a:pos x="328" y="410"/>
                  </a:cxn>
                  <a:cxn ang="0">
                    <a:pos x="302" y="490"/>
                  </a:cxn>
                  <a:cxn ang="0">
                    <a:pos x="208" y="560"/>
                  </a:cxn>
                  <a:cxn ang="0">
                    <a:pos x="258" y="480"/>
                  </a:cxn>
                  <a:cxn ang="0">
                    <a:pos x="162" y="368"/>
                  </a:cxn>
                  <a:cxn ang="0">
                    <a:pos x="134" y="606"/>
                  </a:cxn>
                  <a:cxn ang="0">
                    <a:pos x="54" y="674"/>
                  </a:cxn>
                  <a:cxn ang="0">
                    <a:pos x="28" y="730"/>
                  </a:cxn>
                  <a:cxn ang="0">
                    <a:pos x="42" y="810"/>
                  </a:cxn>
                  <a:cxn ang="0">
                    <a:pos x="38" y="892"/>
                  </a:cxn>
                  <a:cxn ang="0">
                    <a:pos x="60" y="918"/>
                  </a:cxn>
                  <a:cxn ang="0">
                    <a:pos x="114" y="970"/>
                  </a:cxn>
                  <a:cxn ang="0">
                    <a:pos x="174" y="998"/>
                  </a:cxn>
                  <a:cxn ang="0">
                    <a:pos x="212" y="974"/>
                  </a:cxn>
                  <a:cxn ang="0">
                    <a:pos x="236" y="1020"/>
                  </a:cxn>
                  <a:cxn ang="0">
                    <a:pos x="316" y="1092"/>
                  </a:cxn>
                  <a:cxn ang="0">
                    <a:pos x="348" y="1034"/>
                  </a:cxn>
                  <a:cxn ang="0">
                    <a:pos x="390" y="992"/>
                  </a:cxn>
                  <a:cxn ang="0">
                    <a:pos x="410" y="1058"/>
                  </a:cxn>
                  <a:cxn ang="0">
                    <a:pos x="452" y="1122"/>
                  </a:cxn>
                  <a:cxn ang="0">
                    <a:pos x="560" y="1128"/>
                  </a:cxn>
                  <a:cxn ang="0">
                    <a:pos x="660" y="1104"/>
                  </a:cxn>
                  <a:cxn ang="0">
                    <a:pos x="732" y="1050"/>
                  </a:cxn>
                  <a:cxn ang="0">
                    <a:pos x="752" y="994"/>
                  </a:cxn>
                  <a:cxn ang="0">
                    <a:pos x="834" y="912"/>
                  </a:cxn>
                  <a:cxn ang="0">
                    <a:pos x="964" y="912"/>
                  </a:cxn>
                  <a:cxn ang="0">
                    <a:pos x="1168" y="880"/>
                  </a:cxn>
                  <a:cxn ang="0">
                    <a:pos x="1354" y="904"/>
                  </a:cxn>
                  <a:cxn ang="0">
                    <a:pos x="1432" y="908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98"/>
              <p:cNvSpPr>
                <a:spLocks/>
              </p:cNvSpPr>
              <p:nvPr/>
            </p:nvSpPr>
            <p:spPr bwMode="gray">
              <a:xfrm>
                <a:off x="2162" y="2552"/>
                <a:ext cx="86" cy="1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8" y="28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22" y="40"/>
                  </a:cxn>
                  <a:cxn ang="0">
                    <a:pos x="22" y="48"/>
                  </a:cxn>
                  <a:cxn ang="0">
                    <a:pos x="20" y="58"/>
                  </a:cxn>
                  <a:cxn ang="0">
                    <a:pos x="18" y="60"/>
                  </a:cxn>
                  <a:cxn ang="0">
                    <a:pos x="20" y="62"/>
                  </a:cxn>
                  <a:cxn ang="0">
                    <a:pos x="26" y="60"/>
                  </a:cxn>
                  <a:cxn ang="0">
                    <a:pos x="32" y="56"/>
                  </a:cxn>
                  <a:cxn ang="0">
                    <a:pos x="38" y="56"/>
                  </a:cxn>
                  <a:cxn ang="0">
                    <a:pos x="42" y="58"/>
                  </a:cxn>
                  <a:cxn ang="0">
                    <a:pos x="50" y="66"/>
                  </a:cxn>
                  <a:cxn ang="0">
                    <a:pos x="58" y="78"/>
                  </a:cxn>
                  <a:cxn ang="0">
                    <a:pos x="60" y="86"/>
                  </a:cxn>
                  <a:cxn ang="0">
                    <a:pos x="62" y="94"/>
                  </a:cxn>
                  <a:cxn ang="0">
                    <a:pos x="62" y="104"/>
                  </a:cxn>
                  <a:cxn ang="0">
                    <a:pos x="60" y="110"/>
                  </a:cxn>
                  <a:cxn ang="0">
                    <a:pos x="70" y="114"/>
                  </a:cxn>
                  <a:cxn ang="0">
                    <a:pos x="78" y="114"/>
                  </a:cxn>
                  <a:cxn ang="0">
                    <a:pos x="86" y="114"/>
                  </a:cxn>
                  <a:cxn ang="0">
                    <a:pos x="86" y="100"/>
                  </a:cxn>
                  <a:cxn ang="0">
                    <a:pos x="80" y="78"/>
                  </a:cxn>
                  <a:cxn ang="0">
                    <a:pos x="72" y="70"/>
                  </a:cxn>
                  <a:cxn ang="0">
                    <a:pos x="64" y="62"/>
                  </a:cxn>
                  <a:cxn ang="0">
                    <a:pos x="60" y="58"/>
                  </a:cxn>
                  <a:cxn ang="0">
                    <a:pos x="58" y="56"/>
                  </a:cxn>
                  <a:cxn ang="0">
                    <a:pos x="52" y="50"/>
                  </a:cxn>
                  <a:cxn ang="0">
                    <a:pos x="46" y="44"/>
                  </a:cxn>
                  <a:cxn ang="0">
                    <a:pos x="50" y="38"/>
                  </a:cxn>
                  <a:cxn ang="0">
                    <a:pos x="52" y="36"/>
                  </a:cxn>
                  <a:cxn ang="0">
                    <a:pos x="54" y="30"/>
                  </a:cxn>
                  <a:cxn ang="0">
                    <a:pos x="52" y="24"/>
                  </a:cxn>
                  <a:cxn ang="0">
                    <a:pos x="40" y="16"/>
                  </a:cxn>
                  <a:cxn ang="0">
                    <a:pos x="36" y="4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4" y="4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2" y="22"/>
                  </a:cxn>
                  <a:cxn ang="0">
                    <a:pos x="0" y="26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99"/>
              <p:cNvSpPr>
                <a:spLocks/>
              </p:cNvSpPr>
              <p:nvPr/>
            </p:nvSpPr>
            <p:spPr bwMode="gray">
              <a:xfrm>
                <a:off x="1676" y="2360"/>
                <a:ext cx="200" cy="174"/>
              </a:xfrm>
              <a:custGeom>
                <a:avLst/>
                <a:gdLst/>
                <a:ahLst/>
                <a:cxnLst>
                  <a:cxn ang="0">
                    <a:pos x="150" y="2"/>
                  </a:cxn>
                  <a:cxn ang="0">
                    <a:pos x="142" y="10"/>
                  </a:cxn>
                  <a:cxn ang="0">
                    <a:pos x="122" y="28"/>
                  </a:cxn>
                  <a:cxn ang="0">
                    <a:pos x="118" y="30"/>
                  </a:cxn>
                  <a:cxn ang="0">
                    <a:pos x="110" y="36"/>
                  </a:cxn>
                  <a:cxn ang="0">
                    <a:pos x="92" y="66"/>
                  </a:cxn>
                  <a:cxn ang="0">
                    <a:pos x="82" y="66"/>
                  </a:cxn>
                  <a:cxn ang="0">
                    <a:pos x="66" y="70"/>
                  </a:cxn>
                  <a:cxn ang="0">
                    <a:pos x="56" y="82"/>
                  </a:cxn>
                  <a:cxn ang="0">
                    <a:pos x="46" y="90"/>
                  </a:cxn>
                  <a:cxn ang="0">
                    <a:pos x="40" y="94"/>
                  </a:cxn>
                  <a:cxn ang="0">
                    <a:pos x="8" y="98"/>
                  </a:cxn>
                  <a:cxn ang="0">
                    <a:pos x="14" y="120"/>
                  </a:cxn>
                  <a:cxn ang="0">
                    <a:pos x="12" y="132"/>
                  </a:cxn>
                  <a:cxn ang="0">
                    <a:pos x="4" y="144"/>
                  </a:cxn>
                  <a:cxn ang="0">
                    <a:pos x="4" y="154"/>
                  </a:cxn>
                  <a:cxn ang="0">
                    <a:pos x="8" y="162"/>
                  </a:cxn>
                  <a:cxn ang="0">
                    <a:pos x="18" y="158"/>
                  </a:cxn>
                  <a:cxn ang="0">
                    <a:pos x="30" y="156"/>
                  </a:cxn>
                  <a:cxn ang="0">
                    <a:pos x="44" y="158"/>
                  </a:cxn>
                  <a:cxn ang="0">
                    <a:pos x="48" y="158"/>
                  </a:cxn>
                  <a:cxn ang="0">
                    <a:pos x="60" y="160"/>
                  </a:cxn>
                  <a:cxn ang="0">
                    <a:pos x="76" y="174"/>
                  </a:cxn>
                  <a:cxn ang="0">
                    <a:pos x="94" y="156"/>
                  </a:cxn>
                  <a:cxn ang="0">
                    <a:pos x="114" y="154"/>
                  </a:cxn>
                  <a:cxn ang="0">
                    <a:pos x="114" y="130"/>
                  </a:cxn>
                  <a:cxn ang="0">
                    <a:pos x="116" y="112"/>
                  </a:cxn>
                  <a:cxn ang="0">
                    <a:pos x="152" y="82"/>
                  </a:cxn>
                  <a:cxn ang="0">
                    <a:pos x="156" y="76"/>
                  </a:cxn>
                  <a:cxn ang="0">
                    <a:pos x="164" y="66"/>
                  </a:cxn>
                  <a:cxn ang="0">
                    <a:pos x="172" y="60"/>
                  </a:cxn>
                  <a:cxn ang="0">
                    <a:pos x="172" y="52"/>
                  </a:cxn>
                  <a:cxn ang="0">
                    <a:pos x="178" y="46"/>
                  </a:cxn>
                  <a:cxn ang="0">
                    <a:pos x="188" y="44"/>
                  </a:cxn>
                  <a:cxn ang="0">
                    <a:pos x="200" y="46"/>
                  </a:cxn>
                  <a:cxn ang="0">
                    <a:pos x="198" y="42"/>
                  </a:cxn>
                  <a:cxn ang="0">
                    <a:pos x="192" y="38"/>
                  </a:cxn>
                  <a:cxn ang="0">
                    <a:pos x="184" y="36"/>
                  </a:cxn>
                  <a:cxn ang="0">
                    <a:pos x="180" y="32"/>
                  </a:cxn>
                  <a:cxn ang="0">
                    <a:pos x="172" y="26"/>
                  </a:cxn>
                  <a:cxn ang="0">
                    <a:pos x="160" y="28"/>
                  </a:cxn>
                  <a:cxn ang="0">
                    <a:pos x="156" y="18"/>
                  </a:cxn>
                  <a:cxn ang="0">
                    <a:pos x="154" y="0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00"/>
              <p:cNvSpPr>
                <a:spLocks/>
              </p:cNvSpPr>
              <p:nvPr/>
            </p:nvSpPr>
            <p:spPr bwMode="gray">
              <a:xfrm>
                <a:off x="2154" y="2772"/>
                <a:ext cx="68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6"/>
                  </a:cxn>
                  <a:cxn ang="0">
                    <a:pos x="18" y="28"/>
                  </a:cxn>
                  <a:cxn ang="0">
                    <a:pos x="28" y="36"/>
                  </a:cxn>
                  <a:cxn ang="0">
                    <a:pos x="38" y="44"/>
                  </a:cxn>
                  <a:cxn ang="0">
                    <a:pos x="50" y="54"/>
                  </a:cxn>
                  <a:cxn ang="0">
                    <a:pos x="60" y="62"/>
                  </a:cxn>
                  <a:cxn ang="0">
                    <a:pos x="66" y="66"/>
                  </a:cxn>
                  <a:cxn ang="0">
                    <a:pos x="68" y="66"/>
                  </a:cxn>
                  <a:cxn ang="0">
                    <a:pos x="68" y="62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66" y="56"/>
                  </a:cxn>
                  <a:cxn ang="0">
                    <a:pos x="66" y="54"/>
                  </a:cxn>
                  <a:cxn ang="0">
                    <a:pos x="58" y="42"/>
                  </a:cxn>
                  <a:cxn ang="0">
                    <a:pos x="58" y="40"/>
                  </a:cxn>
                  <a:cxn ang="0">
                    <a:pos x="58" y="36"/>
                  </a:cxn>
                  <a:cxn ang="0">
                    <a:pos x="56" y="32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46" y="12"/>
                  </a:cxn>
                  <a:cxn ang="0">
                    <a:pos x="38" y="14"/>
                  </a:cxn>
                  <a:cxn ang="0">
                    <a:pos x="30" y="4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1"/>
              <p:cNvSpPr>
                <a:spLocks/>
              </p:cNvSpPr>
              <p:nvPr/>
            </p:nvSpPr>
            <p:spPr bwMode="gray">
              <a:xfrm>
                <a:off x="2016" y="2518"/>
                <a:ext cx="54" cy="56"/>
              </a:xfrm>
              <a:custGeom>
                <a:avLst/>
                <a:gdLst/>
                <a:ahLst/>
                <a:cxnLst>
                  <a:cxn ang="0">
                    <a:pos x="54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8" y="42"/>
                  </a:cxn>
                  <a:cxn ang="0">
                    <a:pos x="44" y="40"/>
                  </a:cxn>
                  <a:cxn ang="0">
                    <a:pos x="40" y="38"/>
                  </a:cxn>
                  <a:cxn ang="0">
                    <a:pos x="40" y="38"/>
                  </a:cxn>
                  <a:cxn ang="0">
                    <a:pos x="38" y="36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4" y="38"/>
                  </a:cxn>
                  <a:cxn ang="0">
                    <a:pos x="20" y="40"/>
                  </a:cxn>
                  <a:cxn ang="0">
                    <a:pos x="20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0" y="14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4"/>
                  </a:cxn>
                  <a:cxn ang="0">
                    <a:pos x="44" y="12"/>
                  </a:cxn>
                  <a:cxn ang="0">
                    <a:pos x="44" y="12"/>
                  </a:cxn>
                  <a:cxn ang="0">
                    <a:pos x="46" y="12"/>
                  </a:cxn>
                  <a:cxn ang="0">
                    <a:pos x="48" y="14"/>
                  </a:cxn>
                  <a:cxn ang="0">
                    <a:pos x="48" y="18"/>
                  </a:cxn>
                  <a:cxn ang="0">
                    <a:pos x="52" y="34"/>
                  </a:cxn>
                  <a:cxn ang="0">
                    <a:pos x="54" y="46"/>
                  </a:cxn>
                  <a:cxn ang="0">
                    <a:pos x="54" y="56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2"/>
              <p:cNvSpPr>
                <a:spLocks/>
              </p:cNvSpPr>
              <p:nvPr/>
            </p:nvSpPr>
            <p:spPr bwMode="gray">
              <a:xfrm>
                <a:off x="2066" y="2480"/>
                <a:ext cx="100" cy="272"/>
              </a:xfrm>
              <a:custGeom>
                <a:avLst/>
                <a:gdLst/>
                <a:ahLst/>
                <a:cxnLst>
                  <a:cxn ang="0">
                    <a:pos x="40" y="170"/>
                  </a:cxn>
                  <a:cxn ang="0">
                    <a:pos x="26" y="166"/>
                  </a:cxn>
                  <a:cxn ang="0">
                    <a:pos x="26" y="156"/>
                  </a:cxn>
                  <a:cxn ang="0">
                    <a:pos x="26" y="142"/>
                  </a:cxn>
                  <a:cxn ang="0">
                    <a:pos x="24" y="136"/>
                  </a:cxn>
                  <a:cxn ang="0">
                    <a:pos x="20" y="130"/>
                  </a:cxn>
                  <a:cxn ang="0">
                    <a:pos x="16" y="120"/>
                  </a:cxn>
                  <a:cxn ang="0">
                    <a:pos x="10" y="112"/>
                  </a:cxn>
                  <a:cxn ang="0">
                    <a:pos x="8" y="108"/>
                  </a:cxn>
                  <a:cxn ang="0">
                    <a:pos x="4" y="102"/>
                  </a:cxn>
                  <a:cxn ang="0">
                    <a:pos x="2" y="94"/>
                  </a:cxn>
                  <a:cxn ang="0">
                    <a:pos x="2" y="90"/>
                  </a:cxn>
                  <a:cxn ang="0">
                    <a:pos x="4" y="82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2" y="70"/>
                  </a:cxn>
                  <a:cxn ang="0">
                    <a:pos x="4" y="72"/>
                  </a:cxn>
                  <a:cxn ang="0">
                    <a:pos x="6" y="72"/>
                  </a:cxn>
                  <a:cxn ang="0">
                    <a:pos x="8" y="74"/>
                  </a:cxn>
                  <a:cxn ang="0">
                    <a:pos x="10" y="70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8"/>
                  </a:cxn>
                  <a:cxn ang="0">
                    <a:pos x="16" y="60"/>
                  </a:cxn>
                  <a:cxn ang="0">
                    <a:pos x="22" y="58"/>
                  </a:cxn>
                  <a:cxn ang="0">
                    <a:pos x="22" y="56"/>
                  </a:cxn>
                  <a:cxn ang="0">
                    <a:pos x="26" y="54"/>
                  </a:cxn>
                  <a:cxn ang="0">
                    <a:pos x="28" y="48"/>
                  </a:cxn>
                  <a:cxn ang="0">
                    <a:pos x="32" y="40"/>
                  </a:cxn>
                  <a:cxn ang="0">
                    <a:pos x="36" y="34"/>
                  </a:cxn>
                  <a:cxn ang="0">
                    <a:pos x="36" y="30"/>
                  </a:cxn>
                  <a:cxn ang="0">
                    <a:pos x="40" y="26"/>
                  </a:cxn>
                  <a:cxn ang="0">
                    <a:pos x="66" y="0"/>
                  </a:cxn>
                  <a:cxn ang="0">
                    <a:pos x="74" y="8"/>
                  </a:cxn>
                  <a:cxn ang="0">
                    <a:pos x="84" y="34"/>
                  </a:cxn>
                  <a:cxn ang="0">
                    <a:pos x="82" y="36"/>
                  </a:cxn>
                  <a:cxn ang="0">
                    <a:pos x="76" y="52"/>
                  </a:cxn>
                  <a:cxn ang="0">
                    <a:pos x="72" y="72"/>
                  </a:cxn>
                  <a:cxn ang="0">
                    <a:pos x="76" y="76"/>
                  </a:cxn>
                  <a:cxn ang="0">
                    <a:pos x="80" y="80"/>
                  </a:cxn>
                  <a:cxn ang="0">
                    <a:pos x="90" y="78"/>
                  </a:cxn>
                  <a:cxn ang="0">
                    <a:pos x="96" y="98"/>
                  </a:cxn>
                  <a:cxn ang="0">
                    <a:pos x="90" y="102"/>
                  </a:cxn>
                  <a:cxn ang="0">
                    <a:pos x="82" y="112"/>
                  </a:cxn>
                  <a:cxn ang="0">
                    <a:pos x="84" y="138"/>
                  </a:cxn>
                  <a:cxn ang="0">
                    <a:pos x="82" y="138"/>
                  </a:cxn>
                  <a:cxn ang="0">
                    <a:pos x="80" y="142"/>
                  </a:cxn>
                  <a:cxn ang="0">
                    <a:pos x="80" y="150"/>
                  </a:cxn>
                  <a:cxn ang="0">
                    <a:pos x="80" y="158"/>
                  </a:cxn>
                  <a:cxn ang="0">
                    <a:pos x="80" y="168"/>
                  </a:cxn>
                  <a:cxn ang="0">
                    <a:pos x="84" y="182"/>
                  </a:cxn>
                  <a:cxn ang="0">
                    <a:pos x="84" y="210"/>
                  </a:cxn>
                  <a:cxn ang="0">
                    <a:pos x="84" y="224"/>
                  </a:cxn>
                  <a:cxn ang="0">
                    <a:pos x="82" y="244"/>
                  </a:cxn>
                  <a:cxn ang="0">
                    <a:pos x="76" y="272"/>
                  </a:cxn>
                  <a:cxn ang="0">
                    <a:pos x="72" y="262"/>
                  </a:cxn>
                  <a:cxn ang="0">
                    <a:pos x="74" y="226"/>
                  </a:cxn>
                  <a:cxn ang="0">
                    <a:pos x="74" y="206"/>
                  </a:cxn>
                  <a:cxn ang="0">
                    <a:pos x="70" y="168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03"/>
              <p:cNvSpPr>
                <a:spLocks/>
              </p:cNvSpPr>
              <p:nvPr/>
            </p:nvSpPr>
            <p:spPr bwMode="gray">
              <a:xfrm>
                <a:off x="2192" y="2542"/>
                <a:ext cx="90" cy="168"/>
              </a:xfrm>
              <a:custGeom>
                <a:avLst/>
                <a:gdLst/>
                <a:ahLst/>
                <a:cxnLst>
                  <a:cxn ang="0">
                    <a:pos x="58" y="124"/>
                  </a:cxn>
                  <a:cxn ang="0">
                    <a:pos x="62" y="128"/>
                  </a:cxn>
                  <a:cxn ang="0">
                    <a:pos x="64" y="132"/>
                  </a:cxn>
                  <a:cxn ang="0">
                    <a:pos x="50" y="154"/>
                  </a:cxn>
                  <a:cxn ang="0">
                    <a:pos x="42" y="158"/>
                  </a:cxn>
                  <a:cxn ang="0">
                    <a:pos x="46" y="166"/>
                  </a:cxn>
                  <a:cxn ang="0">
                    <a:pos x="64" y="164"/>
                  </a:cxn>
                  <a:cxn ang="0">
                    <a:pos x="78" y="150"/>
                  </a:cxn>
                  <a:cxn ang="0">
                    <a:pos x="88" y="134"/>
                  </a:cxn>
                  <a:cxn ang="0">
                    <a:pos x="90" y="126"/>
                  </a:cxn>
                  <a:cxn ang="0">
                    <a:pos x="84" y="102"/>
                  </a:cxn>
                  <a:cxn ang="0">
                    <a:pos x="84" y="98"/>
                  </a:cxn>
                  <a:cxn ang="0">
                    <a:pos x="82" y="90"/>
                  </a:cxn>
                  <a:cxn ang="0">
                    <a:pos x="76" y="82"/>
                  </a:cxn>
                  <a:cxn ang="0">
                    <a:pos x="60" y="7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52" y="36"/>
                  </a:cxn>
                  <a:cxn ang="0">
                    <a:pos x="60" y="32"/>
                  </a:cxn>
                  <a:cxn ang="0">
                    <a:pos x="64" y="30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8" y="16"/>
                  </a:cxn>
                  <a:cxn ang="0">
                    <a:pos x="64" y="12"/>
                  </a:cxn>
                  <a:cxn ang="0">
                    <a:pos x="60" y="6"/>
                  </a:cxn>
                  <a:cxn ang="0">
                    <a:pos x="50" y="2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20" y="30"/>
                  </a:cxn>
                  <a:cxn ang="0">
                    <a:pos x="24" y="36"/>
                  </a:cxn>
                  <a:cxn ang="0">
                    <a:pos x="22" y="44"/>
                  </a:cxn>
                  <a:cxn ang="0">
                    <a:pos x="20" y="48"/>
                  </a:cxn>
                  <a:cxn ang="0">
                    <a:pos x="18" y="50"/>
                  </a:cxn>
                  <a:cxn ang="0">
                    <a:pos x="18" y="58"/>
                  </a:cxn>
                  <a:cxn ang="0">
                    <a:pos x="24" y="64"/>
                  </a:cxn>
                  <a:cxn ang="0">
                    <a:pos x="30" y="68"/>
                  </a:cxn>
                  <a:cxn ang="0">
                    <a:pos x="32" y="70"/>
                  </a:cxn>
                  <a:cxn ang="0">
                    <a:pos x="38" y="76"/>
                  </a:cxn>
                  <a:cxn ang="0">
                    <a:pos x="46" y="84"/>
                  </a:cxn>
                  <a:cxn ang="0">
                    <a:pos x="52" y="94"/>
                  </a:cxn>
                  <a:cxn ang="0">
                    <a:pos x="56" y="106"/>
                  </a:cxn>
                  <a:cxn ang="0">
                    <a:pos x="56" y="116"/>
                  </a:cxn>
                  <a:cxn ang="0">
                    <a:pos x="56" y="124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04"/>
              <p:cNvSpPr>
                <a:spLocks/>
              </p:cNvSpPr>
              <p:nvPr/>
            </p:nvSpPr>
            <p:spPr bwMode="gray">
              <a:xfrm>
                <a:off x="2142" y="2578"/>
                <a:ext cx="82" cy="20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0" y="6"/>
                  </a:cxn>
                  <a:cxn ang="0">
                    <a:pos x="4" y="24"/>
                  </a:cxn>
                  <a:cxn ang="0">
                    <a:pos x="6" y="40"/>
                  </a:cxn>
                  <a:cxn ang="0">
                    <a:pos x="4" y="42"/>
                  </a:cxn>
                  <a:cxn ang="0">
                    <a:pos x="2" y="48"/>
                  </a:cxn>
                  <a:cxn ang="0">
                    <a:pos x="4" y="58"/>
                  </a:cxn>
                  <a:cxn ang="0">
                    <a:pos x="4" y="64"/>
                  </a:cxn>
                  <a:cxn ang="0">
                    <a:pos x="6" y="76"/>
                  </a:cxn>
                  <a:cxn ang="0">
                    <a:pos x="12" y="90"/>
                  </a:cxn>
                  <a:cxn ang="0">
                    <a:pos x="8" y="120"/>
                  </a:cxn>
                  <a:cxn ang="0">
                    <a:pos x="8" y="132"/>
                  </a:cxn>
                  <a:cxn ang="0">
                    <a:pos x="4" y="162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2" y="178"/>
                  </a:cxn>
                  <a:cxn ang="0">
                    <a:pos x="8" y="186"/>
                  </a:cxn>
                  <a:cxn ang="0">
                    <a:pos x="24" y="200"/>
                  </a:cxn>
                  <a:cxn ang="0">
                    <a:pos x="50" y="208"/>
                  </a:cxn>
                  <a:cxn ang="0">
                    <a:pos x="46" y="192"/>
                  </a:cxn>
                  <a:cxn ang="0">
                    <a:pos x="20" y="166"/>
                  </a:cxn>
                  <a:cxn ang="0">
                    <a:pos x="14" y="148"/>
                  </a:cxn>
                  <a:cxn ang="0">
                    <a:pos x="18" y="128"/>
                  </a:cxn>
                  <a:cxn ang="0">
                    <a:pos x="22" y="108"/>
                  </a:cxn>
                  <a:cxn ang="0">
                    <a:pos x="24" y="90"/>
                  </a:cxn>
                  <a:cxn ang="0">
                    <a:pos x="26" y="86"/>
                  </a:cxn>
                  <a:cxn ang="0">
                    <a:pos x="28" y="82"/>
                  </a:cxn>
                  <a:cxn ang="0">
                    <a:pos x="32" y="84"/>
                  </a:cxn>
                  <a:cxn ang="0">
                    <a:pos x="34" y="90"/>
                  </a:cxn>
                  <a:cxn ang="0">
                    <a:pos x="42" y="110"/>
                  </a:cxn>
                  <a:cxn ang="0">
                    <a:pos x="48" y="112"/>
                  </a:cxn>
                  <a:cxn ang="0">
                    <a:pos x="48" y="92"/>
                  </a:cxn>
                  <a:cxn ang="0">
                    <a:pos x="56" y="82"/>
                  </a:cxn>
                  <a:cxn ang="0">
                    <a:pos x="64" y="80"/>
                  </a:cxn>
                  <a:cxn ang="0">
                    <a:pos x="74" y="82"/>
                  </a:cxn>
                  <a:cxn ang="0">
                    <a:pos x="82" y="82"/>
                  </a:cxn>
                  <a:cxn ang="0">
                    <a:pos x="82" y="74"/>
                  </a:cxn>
                  <a:cxn ang="0">
                    <a:pos x="80" y="62"/>
                  </a:cxn>
                  <a:cxn ang="0">
                    <a:pos x="80" y="58"/>
                  </a:cxn>
                  <a:cxn ang="0">
                    <a:pos x="74" y="46"/>
                  </a:cxn>
                  <a:cxn ang="0">
                    <a:pos x="64" y="34"/>
                  </a:cxn>
                  <a:cxn ang="0">
                    <a:pos x="60" y="32"/>
                  </a:cxn>
                  <a:cxn ang="0">
                    <a:pos x="54" y="30"/>
                  </a:cxn>
                  <a:cxn ang="0">
                    <a:pos x="50" y="32"/>
                  </a:cxn>
                  <a:cxn ang="0">
                    <a:pos x="44" y="36"/>
                  </a:cxn>
                  <a:cxn ang="0">
                    <a:pos x="38" y="36"/>
                  </a:cxn>
                  <a:cxn ang="0">
                    <a:pos x="38" y="34"/>
                  </a:cxn>
                  <a:cxn ang="0">
                    <a:pos x="40" y="28"/>
                  </a:cxn>
                  <a:cxn ang="0">
                    <a:pos x="42" y="18"/>
                  </a:cxn>
                  <a:cxn ang="0">
                    <a:pos x="40" y="10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20" y="0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5"/>
              <p:cNvSpPr>
                <a:spLocks/>
              </p:cNvSpPr>
              <p:nvPr/>
            </p:nvSpPr>
            <p:spPr bwMode="gray">
              <a:xfrm>
                <a:off x="2012" y="2468"/>
                <a:ext cx="70" cy="3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30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0" y="12"/>
                  </a:cxn>
                  <a:cxn ang="0">
                    <a:pos x="58" y="38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06"/>
              <p:cNvSpPr>
                <a:spLocks/>
              </p:cNvSpPr>
              <p:nvPr/>
            </p:nvSpPr>
            <p:spPr bwMode="gray">
              <a:xfrm>
                <a:off x="1910" y="2446"/>
                <a:ext cx="98" cy="5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2"/>
                  </a:cxn>
                  <a:cxn ang="0">
                    <a:pos x="26" y="36"/>
                  </a:cxn>
                  <a:cxn ang="0">
                    <a:pos x="42" y="42"/>
                  </a:cxn>
                  <a:cxn ang="0">
                    <a:pos x="64" y="48"/>
                  </a:cxn>
                  <a:cxn ang="0">
                    <a:pos x="96" y="52"/>
                  </a:cxn>
                  <a:cxn ang="0">
                    <a:pos x="98" y="34"/>
                  </a:cxn>
                  <a:cxn ang="0">
                    <a:pos x="82" y="32"/>
                  </a:cxn>
                  <a:cxn ang="0">
                    <a:pos x="36" y="22"/>
                  </a:cxn>
                  <a:cxn ang="0">
                    <a:pos x="24" y="12"/>
                  </a:cxn>
                  <a:cxn ang="0">
                    <a:pos x="8" y="0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07"/>
              <p:cNvSpPr>
                <a:spLocks/>
              </p:cNvSpPr>
              <p:nvPr/>
            </p:nvSpPr>
            <p:spPr bwMode="gray">
              <a:xfrm>
                <a:off x="1752" y="2368"/>
                <a:ext cx="378" cy="372"/>
              </a:xfrm>
              <a:custGeom>
                <a:avLst/>
                <a:gdLst/>
                <a:ahLst/>
                <a:cxnLst>
                  <a:cxn ang="0">
                    <a:pos x="262" y="126"/>
                  </a:cxn>
                  <a:cxn ang="0">
                    <a:pos x="264" y="110"/>
                  </a:cxn>
                  <a:cxn ang="0">
                    <a:pos x="256" y="114"/>
                  </a:cxn>
                  <a:cxn ang="0">
                    <a:pos x="254" y="130"/>
                  </a:cxn>
                  <a:cxn ang="0">
                    <a:pos x="192" y="116"/>
                  </a:cxn>
                  <a:cxn ang="0">
                    <a:pos x="168" y="98"/>
                  </a:cxn>
                  <a:cxn ang="0">
                    <a:pos x="162" y="82"/>
                  </a:cxn>
                  <a:cxn ang="0">
                    <a:pos x="160" y="58"/>
                  </a:cxn>
                  <a:cxn ang="0">
                    <a:pos x="174" y="40"/>
                  </a:cxn>
                  <a:cxn ang="0">
                    <a:pos x="170" y="6"/>
                  </a:cxn>
                  <a:cxn ang="0">
                    <a:pos x="152" y="0"/>
                  </a:cxn>
                  <a:cxn ang="0">
                    <a:pos x="140" y="8"/>
                  </a:cxn>
                  <a:cxn ang="0">
                    <a:pos x="110" y="18"/>
                  </a:cxn>
                  <a:cxn ang="0">
                    <a:pos x="112" y="28"/>
                  </a:cxn>
                  <a:cxn ang="0">
                    <a:pos x="124" y="34"/>
                  </a:cxn>
                  <a:cxn ang="0">
                    <a:pos x="108" y="36"/>
                  </a:cxn>
                  <a:cxn ang="0">
                    <a:pos x="96" y="48"/>
                  </a:cxn>
                  <a:cxn ang="0">
                    <a:pos x="88" y="60"/>
                  </a:cxn>
                  <a:cxn ang="0">
                    <a:pos x="58" y="84"/>
                  </a:cxn>
                  <a:cxn ang="0">
                    <a:pos x="48" y="126"/>
                  </a:cxn>
                  <a:cxn ang="0">
                    <a:pos x="18" y="148"/>
                  </a:cxn>
                  <a:cxn ang="0">
                    <a:pos x="12" y="170"/>
                  </a:cxn>
                  <a:cxn ang="0">
                    <a:pos x="32" y="166"/>
                  </a:cxn>
                  <a:cxn ang="0">
                    <a:pos x="32" y="176"/>
                  </a:cxn>
                  <a:cxn ang="0">
                    <a:pos x="16" y="192"/>
                  </a:cxn>
                  <a:cxn ang="0">
                    <a:pos x="38" y="214"/>
                  </a:cxn>
                  <a:cxn ang="0">
                    <a:pos x="50" y="206"/>
                  </a:cxn>
                  <a:cxn ang="0">
                    <a:pos x="58" y="194"/>
                  </a:cxn>
                  <a:cxn ang="0">
                    <a:pos x="56" y="210"/>
                  </a:cxn>
                  <a:cxn ang="0">
                    <a:pos x="76" y="308"/>
                  </a:cxn>
                  <a:cxn ang="0">
                    <a:pos x="102" y="352"/>
                  </a:cxn>
                  <a:cxn ang="0">
                    <a:pos x="114" y="370"/>
                  </a:cxn>
                  <a:cxn ang="0">
                    <a:pos x="132" y="370"/>
                  </a:cxn>
                  <a:cxn ang="0">
                    <a:pos x="134" y="362"/>
                  </a:cxn>
                  <a:cxn ang="0">
                    <a:pos x="146" y="348"/>
                  </a:cxn>
                  <a:cxn ang="0">
                    <a:pos x="160" y="318"/>
                  </a:cxn>
                  <a:cxn ang="0">
                    <a:pos x="162" y="280"/>
                  </a:cxn>
                  <a:cxn ang="0">
                    <a:pos x="182" y="268"/>
                  </a:cxn>
                  <a:cxn ang="0">
                    <a:pos x="224" y="232"/>
                  </a:cxn>
                  <a:cxn ang="0">
                    <a:pos x="248" y="202"/>
                  </a:cxn>
                  <a:cxn ang="0">
                    <a:pos x="262" y="194"/>
                  </a:cxn>
                  <a:cxn ang="0">
                    <a:pos x="266" y="176"/>
                  </a:cxn>
                  <a:cxn ang="0">
                    <a:pos x="266" y="160"/>
                  </a:cxn>
                  <a:cxn ang="0">
                    <a:pos x="282" y="150"/>
                  </a:cxn>
                  <a:cxn ang="0">
                    <a:pos x="294" y="156"/>
                  </a:cxn>
                  <a:cxn ang="0">
                    <a:pos x="304" y="170"/>
                  </a:cxn>
                  <a:cxn ang="0">
                    <a:pos x="312" y="164"/>
                  </a:cxn>
                  <a:cxn ang="0">
                    <a:pos x="318" y="182"/>
                  </a:cxn>
                  <a:cxn ang="0">
                    <a:pos x="324" y="184"/>
                  </a:cxn>
                  <a:cxn ang="0">
                    <a:pos x="322" y="168"/>
                  </a:cxn>
                  <a:cxn ang="0">
                    <a:pos x="336" y="168"/>
                  </a:cxn>
                  <a:cxn ang="0">
                    <a:pos x="346" y="152"/>
                  </a:cxn>
                  <a:cxn ang="0">
                    <a:pos x="370" y="130"/>
                  </a:cxn>
                  <a:cxn ang="0">
                    <a:pos x="378" y="114"/>
                  </a:cxn>
                  <a:cxn ang="0">
                    <a:pos x="344" y="114"/>
                  </a:cxn>
                  <a:cxn ang="0">
                    <a:pos x="322" y="130"/>
                  </a:cxn>
                  <a:cxn ang="0">
                    <a:pos x="306" y="136"/>
                  </a:cxn>
                  <a:cxn ang="0">
                    <a:pos x="282" y="136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08"/>
              <p:cNvSpPr>
                <a:spLocks/>
              </p:cNvSpPr>
              <p:nvPr/>
            </p:nvSpPr>
            <p:spPr bwMode="gray">
              <a:xfrm>
                <a:off x="1664" y="2324"/>
                <a:ext cx="196" cy="136"/>
              </a:xfrm>
              <a:custGeom>
                <a:avLst/>
                <a:gdLst/>
                <a:ahLst/>
                <a:cxnLst>
                  <a:cxn ang="0">
                    <a:pos x="194" y="36"/>
                  </a:cxn>
                  <a:cxn ang="0">
                    <a:pos x="184" y="36"/>
                  </a:cxn>
                  <a:cxn ang="0">
                    <a:pos x="166" y="38"/>
                  </a:cxn>
                  <a:cxn ang="0">
                    <a:pos x="162" y="40"/>
                  </a:cxn>
                  <a:cxn ang="0">
                    <a:pos x="156" y="44"/>
                  </a:cxn>
                  <a:cxn ang="0">
                    <a:pos x="154" y="50"/>
                  </a:cxn>
                  <a:cxn ang="0">
                    <a:pos x="134" y="66"/>
                  </a:cxn>
                  <a:cxn ang="0">
                    <a:pos x="132" y="66"/>
                  </a:cxn>
                  <a:cxn ang="0">
                    <a:pos x="128" y="66"/>
                  </a:cxn>
                  <a:cxn ang="0">
                    <a:pos x="122" y="72"/>
                  </a:cxn>
                  <a:cxn ang="0">
                    <a:pos x="122" y="84"/>
                  </a:cxn>
                  <a:cxn ang="0">
                    <a:pos x="102" y="102"/>
                  </a:cxn>
                  <a:cxn ang="0">
                    <a:pos x="94" y="102"/>
                  </a:cxn>
                  <a:cxn ang="0">
                    <a:pos x="84" y="104"/>
                  </a:cxn>
                  <a:cxn ang="0">
                    <a:pos x="74" y="110"/>
                  </a:cxn>
                  <a:cxn ang="0">
                    <a:pos x="68" y="118"/>
                  </a:cxn>
                  <a:cxn ang="0">
                    <a:pos x="60" y="124"/>
                  </a:cxn>
                  <a:cxn ang="0">
                    <a:pos x="56" y="128"/>
                  </a:cxn>
                  <a:cxn ang="0">
                    <a:pos x="52" y="130"/>
                  </a:cxn>
                  <a:cxn ang="0">
                    <a:pos x="32" y="136"/>
                  </a:cxn>
                  <a:cxn ang="0">
                    <a:pos x="12" y="132"/>
                  </a:cxn>
                  <a:cxn ang="0">
                    <a:pos x="0" y="80"/>
                  </a:cxn>
                  <a:cxn ang="0">
                    <a:pos x="12" y="42"/>
                  </a:cxn>
                  <a:cxn ang="0">
                    <a:pos x="32" y="32"/>
                  </a:cxn>
                  <a:cxn ang="0">
                    <a:pos x="38" y="30"/>
                  </a:cxn>
                  <a:cxn ang="0">
                    <a:pos x="48" y="24"/>
                  </a:cxn>
                  <a:cxn ang="0">
                    <a:pos x="56" y="14"/>
                  </a:cxn>
                  <a:cxn ang="0">
                    <a:pos x="60" y="8"/>
                  </a:cxn>
                  <a:cxn ang="0">
                    <a:pos x="66" y="10"/>
                  </a:cxn>
                  <a:cxn ang="0">
                    <a:pos x="74" y="10"/>
                  </a:cxn>
                  <a:cxn ang="0">
                    <a:pos x="92" y="12"/>
                  </a:cxn>
                  <a:cxn ang="0">
                    <a:pos x="122" y="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50" y="16"/>
                  </a:cxn>
                  <a:cxn ang="0">
                    <a:pos x="158" y="20"/>
                  </a:cxn>
                  <a:cxn ang="0">
                    <a:pos x="194" y="20"/>
                  </a:cxn>
                  <a:cxn ang="0">
                    <a:pos x="194" y="24"/>
                  </a:cxn>
                  <a:cxn ang="0">
                    <a:pos x="196" y="34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09"/>
              <p:cNvSpPr>
                <a:spLocks/>
              </p:cNvSpPr>
              <p:nvPr/>
            </p:nvSpPr>
            <p:spPr bwMode="gray">
              <a:xfrm>
                <a:off x="2456" y="2198"/>
                <a:ext cx="116" cy="172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94" y="20"/>
                  </a:cxn>
                  <a:cxn ang="0">
                    <a:pos x="76" y="34"/>
                  </a:cxn>
                  <a:cxn ang="0">
                    <a:pos x="66" y="42"/>
                  </a:cxn>
                  <a:cxn ang="0">
                    <a:pos x="58" y="48"/>
                  </a:cxn>
                  <a:cxn ang="0">
                    <a:pos x="54" y="50"/>
                  </a:cxn>
                  <a:cxn ang="0">
                    <a:pos x="18" y="46"/>
                  </a:cxn>
                  <a:cxn ang="0">
                    <a:pos x="16" y="52"/>
                  </a:cxn>
                  <a:cxn ang="0">
                    <a:pos x="18" y="60"/>
                  </a:cxn>
                  <a:cxn ang="0">
                    <a:pos x="18" y="64"/>
                  </a:cxn>
                  <a:cxn ang="0">
                    <a:pos x="18" y="70"/>
                  </a:cxn>
                  <a:cxn ang="0">
                    <a:pos x="10" y="72"/>
                  </a:cxn>
                  <a:cxn ang="0">
                    <a:pos x="4" y="70"/>
                  </a:cxn>
                  <a:cxn ang="0">
                    <a:pos x="0" y="70"/>
                  </a:cxn>
                  <a:cxn ang="0">
                    <a:pos x="12" y="90"/>
                  </a:cxn>
                  <a:cxn ang="0">
                    <a:pos x="16" y="112"/>
                  </a:cxn>
                  <a:cxn ang="0">
                    <a:pos x="20" y="114"/>
                  </a:cxn>
                  <a:cxn ang="0">
                    <a:pos x="26" y="120"/>
                  </a:cxn>
                  <a:cxn ang="0">
                    <a:pos x="34" y="124"/>
                  </a:cxn>
                  <a:cxn ang="0">
                    <a:pos x="40" y="128"/>
                  </a:cxn>
                  <a:cxn ang="0">
                    <a:pos x="42" y="132"/>
                  </a:cxn>
                  <a:cxn ang="0">
                    <a:pos x="42" y="134"/>
                  </a:cxn>
                  <a:cxn ang="0">
                    <a:pos x="42" y="140"/>
                  </a:cxn>
                  <a:cxn ang="0">
                    <a:pos x="40" y="156"/>
                  </a:cxn>
                  <a:cxn ang="0">
                    <a:pos x="42" y="164"/>
                  </a:cxn>
                  <a:cxn ang="0">
                    <a:pos x="48" y="170"/>
                  </a:cxn>
                  <a:cxn ang="0">
                    <a:pos x="56" y="172"/>
                  </a:cxn>
                  <a:cxn ang="0">
                    <a:pos x="64" y="172"/>
                  </a:cxn>
                  <a:cxn ang="0">
                    <a:pos x="72" y="166"/>
                  </a:cxn>
                  <a:cxn ang="0">
                    <a:pos x="76" y="160"/>
                  </a:cxn>
                  <a:cxn ang="0">
                    <a:pos x="78" y="136"/>
                  </a:cxn>
                  <a:cxn ang="0">
                    <a:pos x="76" y="120"/>
                  </a:cxn>
                  <a:cxn ang="0">
                    <a:pos x="70" y="112"/>
                  </a:cxn>
                  <a:cxn ang="0">
                    <a:pos x="66" y="108"/>
                  </a:cxn>
                  <a:cxn ang="0">
                    <a:pos x="62" y="106"/>
                  </a:cxn>
                  <a:cxn ang="0">
                    <a:pos x="54" y="96"/>
                  </a:cxn>
                  <a:cxn ang="0">
                    <a:pos x="54" y="90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0" y="84"/>
                  </a:cxn>
                  <a:cxn ang="0">
                    <a:pos x="86" y="56"/>
                  </a:cxn>
                  <a:cxn ang="0">
                    <a:pos x="98" y="42"/>
                  </a:cxn>
                  <a:cxn ang="0">
                    <a:pos x="110" y="20"/>
                  </a:cxn>
                  <a:cxn ang="0">
                    <a:pos x="114" y="8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10"/>
              <p:cNvSpPr>
                <a:spLocks/>
              </p:cNvSpPr>
              <p:nvPr/>
            </p:nvSpPr>
            <p:spPr bwMode="gray">
              <a:xfrm>
                <a:off x="2022" y="2084"/>
                <a:ext cx="420" cy="174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8"/>
                  </a:cxn>
                  <a:cxn ang="0">
                    <a:pos x="30" y="14"/>
                  </a:cxn>
                  <a:cxn ang="0">
                    <a:pos x="36" y="10"/>
                  </a:cxn>
                  <a:cxn ang="0">
                    <a:pos x="48" y="12"/>
                  </a:cxn>
                  <a:cxn ang="0">
                    <a:pos x="58" y="14"/>
                  </a:cxn>
                  <a:cxn ang="0">
                    <a:pos x="78" y="18"/>
                  </a:cxn>
                  <a:cxn ang="0">
                    <a:pos x="106" y="42"/>
                  </a:cxn>
                  <a:cxn ang="0">
                    <a:pos x="108" y="40"/>
                  </a:cxn>
                  <a:cxn ang="0">
                    <a:pos x="114" y="36"/>
                  </a:cxn>
                  <a:cxn ang="0">
                    <a:pos x="120" y="28"/>
                  </a:cxn>
                  <a:cxn ang="0">
                    <a:pos x="122" y="20"/>
                  </a:cxn>
                  <a:cxn ang="0">
                    <a:pos x="128" y="18"/>
                  </a:cxn>
                  <a:cxn ang="0">
                    <a:pos x="136" y="14"/>
                  </a:cxn>
                  <a:cxn ang="0">
                    <a:pos x="154" y="0"/>
                  </a:cxn>
                  <a:cxn ang="0">
                    <a:pos x="178" y="4"/>
                  </a:cxn>
                  <a:cxn ang="0">
                    <a:pos x="200" y="2"/>
                  </a:cxn>
                  <a:cxn ang="0">
                    <a:pos x="234" y="12"/>
                  </a:cxn>
                  <a:cxn ang="0">
                    <a:pos x="256" y="24"/>
                  </a:cxn>
                  <a:cxn ang="0">
                    <a:pos x="274" y="26"/>
                  </a:cxn>
                  <a:cxn ang="0">
                    <a:pos x="304" y="18"/>
                  </a:cxn>
                  <a:cxn ang="0">
                    <a:pos x="318" y="10"/>
                  </a:cxn>
                  <a:cxn ang="0">
                    <a:pos x="322" y="4"/>
                  </a:cxn>
                  <a:cxn ang="0">
                    <a:pos x="322" y="2"/>
                  </a:cxn>
                  <a:cxn ang="0">
                    <a:pos x="342" y="6"/>
                  </a:cxn>
                  <a:cxn ang="0">
                    <a:pos x="378" y="22"/>
                  </a:cxn>
                  <a:cxn ang="0">
                    <a:pos x="372" y="60"/>
                  </a:cxn>
                  <a:cxn ang="0">
                    <a:pos x="382" y="60"/>
                  </a:cxn>
                  <a:cxn ang="0">
                    <a:pos x="394" y="60"/>
                  </a:cxn>
                  <a:cxn ang="0">
                    <a:pos x="404" y="60"/>
                  </a:cxn>
                  <a:cxn ang="0">
                    <a:pos x="412" y="64"/>
                  </a:cxn>
                  <a:cxn ang="0">
                    <a:pos x="418" y="68"/>
                  </a:cxn>
                  <a:cxn ang="0">
                    <a:pos x="420" y="74"/>
                  </a:cxn>
                  <a:cxn ang="0">
                    <a:pos x="414" y="78"/>
                  </a:cxn>
                  <a:cxn ang="0">
                    <a:pos x="404" y="84"/>
                  </a:cxn>
                  <a:cxn ang="0">
                    <a:pos x="390" y="88"/>
                  </a:cxn>
                  <a:cxn ang="0">
                    <a:pos x="374" y="92"/>
                  </a:cxn>
                  <a:cxn ang="0">
                    <a:pos x="360" y="100"/>
                  </a:cxn>
                  <a:cxn ang="0">
                    <a:pos x="360" y="104"/>
                  </a:cxn>
                  <a:cxn ang="0">
                    <a:pos x="358" y="112"/>
                  </a:cxn>
                  <a:cxn ang="0">
                    <a:pos x="354" y="120"/>
                  </a:cxn>
                  <a:cxn ang="0">
                    <a:pos x="344" y="128"/>
                  </a:cxn>
                  <a:cxn ang="0">
                    <a:pos x="322" y="136"/>
                  </a:cxn>
                  <a:cxn ang="0">
                    <a:pos x="280" y="144"/>
                  </a:cxn>
                  <a:cxn ang="0">
                    <a:pos x="246" y="152"/>
                  </a:cxn>
                  <a:cxn ang="0">
                    <a:pos x="232" y="158"/>
                  </a:cxn>
                  <a:cxn ang="0">
                    <a:pos x="204" y="172"/>
                  </a:cxn>
                  <a:cxn ang="0">
                    <a:pos x="176" y="172"/>
                  </a:cxn>
                  <a:cxn ang="0">
                    <a:pos x="162" y="162"/>
                  </a:cxn>
                  <a:cxn ang="0">
                    <a:pos x="144" y="160"/>
                  </a:cxn>
                  <a:cxn ang="0">
                    <a:pos x="116" y="162"/>
                  </a:cxn>
                  <a:cxn ang="0">
                    <a:pos x="88" y="160"/>
                  </a:cxn>
                  <a:cxn ang="0">
                    <a:pos x="76" y="148"/>
                  </a:cxn>
                  <a:cxn ang="0">
                    <a:pos x="76" y="134"/>
                  </a:cxn>
                  <a:cxn ang="0">
                    <a:pos x="66" y="108"/>
                  </a:cxn>
                  <a:cxn ang="0">
                    <a:pos x="44" y="94"/>
                  </a:cxn>
                  <a:cxn ang="0">
                    <a:pos x="16" y="78"/>
                  </a:cxn>
                  <a:cxn ang="0">
                    <a:pos x="0" y="50"/>
                  </a:cxn>
                </a:cxnLst>
                <a:rect l="0" t="0" r="r" b="b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11"/>
              <p:cNvSpPr>
                <a:spLocks/>
              </p:cNvSpPr>
              <p:nvPr/>
            </p:nvSpPr>
            <p:spPr bwMode="gray">
              <a:xfrm>
                <a:off x="1830" y="2030"/>
                <a:ext cx="790" cy="574"/>
              </a:xfrm>
              <a:custGeom>
                <a:avLst/>
                <a:gdLst/>
                <a:ahLst/>
                <a:cxnLst>
                  <a:cxn ang="0">
                    <a:pos x="258" y="162"/>
                  </a:cxn>
                  <a:cxn ang="0">
                    <a:pos x="310" y="218"/>
                  </a:cxn>
                  <a:cxn ang="0">
                    <a:pos x="396" y="226"/>
                  </a:cxn>
                  <a:cxn ang="0">
                    <a:pos x="514" y="190"/>
                  </a:cxn>
                  <a:cxn ang="0">
                    <a:pos x="584" y="142"/>
                  </a:cxn>
                  <a:cxn ang="0">
                    <a:pos x="606" y="118"/>
                  </a:cxn>
                  <a:cxn ang="0">
                    <a:pos x="588" y="56"/>
                  </a:cxn>
                  <a:cxn ang="0">
                    <a:pos x="658" y="8"/>
                  </a:cxn>
                  <a:cxn ang="0">
                    <a:pos x="678" y="52"/>
                  </a:cxn>
                  <a:cxn ang="0">
                    <a:pos x="712" y="90"/>
                  </a:cxn>
                  <a:cxn ang="0">
                    <a:pos x="734" y="108"/>
                  </a:cxn>
                  <a:cxn ang="0">
                    <a:pos x="762" y="104"/>
                  </a:cxn>
                  <a:cxn ang="0">
                    <a:pos x="790" y="78"/>
                  </a:cxn>
                  <a:cxn ang="0">
                    <a:pos x="778" y="120"/>
                  </a:cxn>
                  <a:cxn ang="0">
                    <a:pos x="698" y="208"/>
                  </a:cxn>
                  <a:cxn ang="0">
                    <a:pos x="660" y="216"/>
                  </a:cxn>
                  <a:cxn ang="0">
                    <a:pos x="644" y="224"/>
                  </a:cxn>
                  <a:cxn ang="0">
                    <a:pos x="636" y="242"/>
                  </a:cxn>
                  <a:cxn ang="0">
                    <a:pos x="618" y="270"/>
                  </a:cxn>
                  <a:cxn ang="0">
                    <a:pos x="600" y="268"/>
                  </a:cxn>
                  <a:cxn ang="0">
                    <a:pos x="596" y="254"/>
                  </a:cxn>
                  <a:cxn ang="0">
                    <a:pos x="556" y="264"/>
                  </a:cxn>
                  <a:cxn ang="0">
                    <a:pos x="560" y="282"/>
                  </a:cxn>
                  <a:cxn ang="0">
                    <a:pos x="590" y="294"/>
                  </a:cxn>
                  <a:cxn ang="0">
                    <a:pos x="624" y="298"/>
                  </a:cxn>
                  <a:cxn ang="0">
                    <a:pos x="592" y="316"/>
                  </a:cxn>
                  <a:cxn ang="0">
                    <a:pos x="582" y="336"/>
                  </a:cxn>
                  <a:cxn ang="0">
                    <a:pos x="608" y="390"/>
                  </a:cxn>
                  <a:cxn ang="0">
                    <a:pos x="614" y="422"/>
                  </a:cxn>
                  <a:cxn ang="0">
                    <a:pos x="560" y="502"/>
                  </a:cxn>
                  <a:cxn ang="0">
                    <a:pos x="482" y="534"/>
                  </a:cxn>
                  <a:cxn ang="0">
                    <a:pos x="468" y="546"/>
                  </a:cxn>
                  <a:cxn ang="0">
                    <a:pos x="454" y="574"/>
                  </a:cxn>
                  <a:cxn ang="0">
                    <a:pos x="460" y="548"/>
                  </a:cxn>
                  <a:cxn ang="0">
                    <a:pos x="442" y="532"/>
                  </a:cxn>
                  <a:cxn ang="0">
                    <a:pos x="408" y="516"/>
                  </a:cxn>
                  <a:cxn ang="0">
                    <a:pos x="372" y="514"/>
                  </a:cxn>
                  <a:cxn ang="0">
                    <a:pos x="358" y="524"/>
                  </a:cxn>
                  <a:cxn ang="0">
                    <a:pos x="356" y="542"/>
                  </a:cxn>
                  <a:cxn ang="0">
                    <a:pos x="338" y="548"/>
                  </a:cxn>
                  <a:cxn ang="0">
                    <a:pos x="334" y="534"/>
                  </a:cxn>
                  <a:cxn ang="0">
                    <a:pos x="308" y="520"/>
                  </a:cxn>
                  <a:cxn ang="0">
                    <a:pos x="304" y="452"/>
                  </a:cxn>
                  <a:cxn ang="0">
                    <a:pos x="232" y="440"/>
                  </a:cxn>
                  <a:cxn ang="0">
                    <a:pos x="186" y="454"/>
                  </a:cxn>
                  <a:cxn ang="0">
                    <a:pos x="180" y="450"/>
                  </a:cxn>
                  <a:cxn ang="0">
                    <a:pos x="92" y="380"/>
                  </a:cxn>
                  <a:cxn ang="0">
                    <a:pos x="90" y="346"/>
                  </a:cxn>
                  <a:cxn ang="0">
                    <a:pos x="60" y="330"/>
                  </a:cxn>
                  <a:cxn ang="0">
                    <a:pos x="22" y="308"/>
                  </a:cxn>
                  <a:cxn ang="0">
                    <a:pos x="10" y="282"/>
                  </a:cxn>
                  <a:cxn ang="0">
                    <a:pos x="0" y="266"/>
                  </a:cxn>
                  <a:cxn ang="0">
                    <a:pos x="40" y="246"/>
                  </a:cxn>
                  <a:cxn ang="0">
                    <a:pos x="60" y="240"/>
                  </a:cxn>
                  <a:cxn ang="0">
                    <a:pos x="84" y="212"/>
                  </a:cxn>
                  <a:cxn ang="0">
                    <a:pos x="74" y="188"/>
                  </a:cxn>
                  <a:cxn ang="0">
                    <a:pos x="90" y="176"/>
                  </a:cxn>
                  <a:cxn ang="0">
                    <a:pos x="110" y="164"/>
                  </a:cxn>
                  <a:cxn ang="0">
                    <a:pos x="134" y="130"/>
                  </a:cxn>
                  <a:cxn ang="0">
                    <a:pos x="164" y="102"/>
                  </a:cxn>
                  <a:cxn ang="0">
                    <a:pos x="180" y="86"/>
                  </a:cxn>
                </a:cxnLst>
                <a:rect l="0" t="0" r="r" b="b"/>
                <a:pathLst>
                  <a:path w="790" h="574">
                    <a:moveTo>
                      <a:pt x="194" y="86"/>
                    </a:moveTo>
                    <a:lnTo>
                      <a:pt x="192" y="104"/>
                    </a:lnTo>
                    <a:lnTo>
                      <a:pt x="198" y="120"/>
                    </a:lnTo>
                    <a:lnTo>
                      <a:pt x="208" y="132"/>
                    </a:lnTo>
                    <a:lnTo>
                      <a:pt x="222" y="142"/>
                    </a:lnTo>
                    <a:lnTo>
                      <a:pt x="236" y="148"/>
                    </a:lnTo>
                    <a:lnTo>
                      <a:pt x="248" y="154"/>
                    </a:lnTo>
                    <a:lnTo>
                      <a:pt x="258" y="162"/>
                    </a:lnTo>
                    <a:lnTo>
                      <a:pt x="264" y="174"/>
                    </a:lnTo>
                    <a:lnTo>
                      <a:pt x="268" y="188"/>
                    </a:lnTo>
                    <a:lnTo>
                      <a:pt x="270" y="198"/>
                    </a:lnTo>
                    <a:lnTo>
                      <a:pt x="270" y="202"/>
                    </a:lnTo>
                    <a:lnTo>
                      <a:pt x="272" y="210"/>
                    </a:lnTo>
                    <a:lnTo>
                      <a:pt x="280" y="214"/>
                    </a:lnTo>
                    <a:lnTo>
                      <a:pt x="294" y="216"/>
                    </a:lnTo>
                    <a:lnTo>
                      <a:pt x="310" y="218"/>
                    </a:lnTo>
                    <a:lnTo>
                      <a:pt x="324" y="216"/>
                    </a:lnTo>
                    <a:lnTo>
                      <a:pt x="338" y="214"/>
                    </a:lnTo>
                    <a:lnTo>
                      <a:pt x="348" y="214"/>
                    </a:lnTo>
                    <a:lnTo>
                      <a:pt x="356" y="216"/>
                    </a:lnTo>
                    <a:lnTo>
                      <a:pt x="362" y="222"/>
                    </a:lnTo>
                    <a:lnTo>
                      <a:pt x="368" y="226"/>
                    </a:lnTo>
                    <a:lnTo>
                      <a:pt x="380" y="228"/>
                    </a:lnTo>
                    <a:lnTo>
                      <a:pt x="396" y="226"/>
                    </a:lnTo>
                    <a:lnTo>
                      <a:pt x="412" y="220"/>
                    </a:lnTo>
                    <a:lnTo>
                      <a:pt x="424" y="212"/>
                    </a:lnTo>
                    <a:lnTo>
                      <a:pt x="432" y="208"/>
                    </a:lnTo>
                    <a:lnTo>
                      <a:pt x="440" y="206"/>
                    </a:lnTo>
                    <a:lnTo>
                      <a:pt x="454" y="202"/>
                    </a:lnTo>
                    <a:lnTo>
                      <a:pt x="474" y="198"/>
                    </a:lnTo>
                    <a:lnTo>
                      <a:pt x="494" y="194"/>
                    </a:lnTo>
                    <a:lnTo>
                      <a:pt x="514" y="190"/>
                    </a:lnTo>
                    <a:lnTo>
                      <a:pt x="530" y="186"/>
                    </a:lnTo>
                    <a:lnTo>
                      <a:pt x="542" y="180"/>
                    </a:lnTo>
                    <a:lnTo>
                      <a:pt x="548" y="172"/>
                    </a:lnTo>
                    <a:lnTo>
                      <a:pt x="552" y="164"/>
                    </a:lnTo>
                    <a:lnTo>
                      <a:pt x="552" y="156"/>
                    </a:lnTo>
                    <a:lnTo>
                      <a:pt x="552" y="154"/>
                    </a:lnTo>
                    <a:lnTo>
                      <a:pt x="568" y="146"/>
                    </a:lnTo>
                    <a:lnTo>
                      <a:pt x="584" y="142"/>
                    </a:lnTo>
                    <a:lnTo>
                      <a:pt x="590" y="142"/>
                    </a:lnTo>
                    <a:lnTo>
                      <a:pt x="596" y="140"/>
                    </a:lnTo>
                    <a:lnTo>
                      <a:pt x="604" y="138"/>
                    </a:ln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lnTo>
                      <a:pt x="610" y="122"/>
                    </a:lnTo>
                    <a:lnTo>
                      <a:pt x="606" y="118"/>
                    </a:lnTo>
                    <a:lnTo>
                      <a:pt x="600" y="116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lnTo>
                      <a:pt x="570" y="76"/>
                    </a:lnTo>
                    <a:lnTo>
                      <a:pt x="588" y="60"/>
                    </a:lnTo>
                    <a:lnTo>
                      <a:pt x="588" y="56"/>
                    </a:lnTo>
                    <a:lnTo>
                      <a:pt x="588" y="46"/>
                    </a:lnTo>
                    <a:lnTo>
                      <a:pt x="590" y="34"/>
                    </a:lnTo>
                    <a:lnTo>
                      <a:pt x="594" y="20"/>
                    </a:lnTo>
                    <a:lnTo>
                      <a:pt x="602" y="8"/>
                    </a:lnTo>
                    <a:lnTo>
                      <a:pt x="614" y="2"/>
                    </a:lnTo>
                    <a:lnTo>
                      <a:pt x="634" y="0"/>
                    </a:lnTo>
                    <a:lnTo>
                      <a:pt x="648" y="2"/>
                    </a:lnTo>
                    <a:lnTo>
                      <a:pt x="658" y="8"/>
                    </a:ln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lnTo>
                      <a:pt x="668" y="30"/>
                    </a:lnTo>
                    <a:lnTo>
                      <a:pt x="672" y="36"/>
                    </a:lnTo>
                    <a:lnTo>
                      <a:pt x="674" y="42"/>
                    </a:lnTo>
                    <a:lnTo>
                      <a:pt x="676" y="50"/>
                    </a:lnTo>
                    <a:lnTo>
                      <a:pt x="678" y="52"/>
                    </a:lnTo>
                    <a:lnTo>
                      <a:pt x="686" y="60"/>
                    </a:lnTo>
                    <a:lnTo>
                      <a:pt x="694" y="70"/>
                    </a:lnTo>
                    <a:lnTo>
                      <a:pt x="700" y="80"/>
                    </a:lnTo>
                    <a:lnTo>
                      <a:pt x="702" y="92"/>
                    </a:ln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lnTo>
                      <a:pt x="722" y="92"/>
                    </a:lnTo>
                    <a:lnTo>
                      <a:pt x="726" y="94"/>
                    </a:lnTo>
                    <a:lnTo>
                      <a:pt x="730" y="98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4" y="106"/>
                    </a:lnTo>
                    <a:lnTo>
                      <a:pt x="734" y="108"/>
                    </a:lnTo>
                    <a:lnTo>
                      <a:pt x="736" y="112"/>
                    </a:ln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lnTo>
                      <a:pt x="752" y="112"/>
                    </a:lnTo>
                    <a:lnTo>
                      <a:pt x="758" y="108"/>
                    </a:lnTo>
                    <a:lnTo>
                      <a:pt x="760" y="108"/>
                    </a:lnTo>
                    <a:lnTo>
                      <a:pt x="762" y="104"/>
                    </a:lnTo>
                    <a:lnTo>
                      <a:pt x="764" y="100"/>
                    </a:lnTo>
                    <a:lnTo>
                      <a:pt x="768" y="94"/>
                    </a:lnTo>
                    <a:lnTo>
                      <a:pt x="774" y="90"/>
                    </a:lnTo>
                    <a:lnTo>
                      <a:pt x="778" y="84"/>
                    </a:lnTo>
                    <a:lnTo>
                      <a:pt x="784" y="80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88" y="96"/>
                    </a:lnTo>
                    <a:lnTo>
                      <a:pt x="786" y="104"/>
                    </a:lnTo>
                    <a:lnTo>
                      <a:pt x="784" y="108"/>
                    </a:lnTo>
                    <a:lnTo>
                      <a:pt x="778" y="120"/>
                    </a:lnTo>
                    <a:lnTo>
                      <a:pt x="772" y="132"/>
                    </a:lnTo>
                    <a:lnTo>
                      <a:pt x="762" y="144"/>
                    </a:lnTo>
                    <a:lnTo>
                      <a:pt x="752" y="156"/>
                    </a:lnTo>
                    <a:lnTo>
                      <a:pt x="744" y="164"/>
                    </a:lnTo>
                    <a:lnTo>
                      <a:pt x="740" y="174"/>
                    </a:lnTo>
                    <a:lnTo>
                      <a:pt x="720" y="190"/>
                    </a:lnTo>
                    <a:lnTo>
                      <a:pt x="698" y="208"/>
                    </a:lnTo>
                    <a:lnTo>
                      <a:pt x="698" y="208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4"/>
                    </a:lnTo>
                    <a:lnTo>
                      <a:pt x="686" y="216"/>
                    </a:lnTo>
                    <a:lnTo>
                      <a:pt x="680" y="218"/>
                    </a:lnTo>
                    <a:lnTo>
                      <a:pt x="672" y="218"/>
                    </a:lnTo>
                    <a:lnTo>
                      <a:pt x="666" y="218"/>
                    </a:lnTo>
                    <a:lnTo>
                      <a:pt x="660" y="216"/>
                    </a:ln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lnTo>
                      <a:pt x="646" y="228"/>
                    </a:ln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2" y="240"/>
                    </a:ln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lnTo>
                      <a:pt x="618" y="270"/>
                    </a:lnTo>
                    <a:lnTo>
                      <a:pt x="612" y="274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lnTo>
                      <a:pt x="602" y="264"/>
                    </a:lnTo>
                    <a:lnTo>
                      <a:pt x="606" y="262"/>
                    </a:lnTo>
                    <a:lnTo>
                      <a:pt x="608" y="258"/>
                    </a:lnTo>
                    <a:lnTo>
                      <a:pt x="608" y="256"/>
                    </a:lnTo>
                    <a:lnTo>
                      <a:pt x="608" y="254"/>
                    </a:lnTo>
                    <a:lnTo>
                      <a:pt x="604" y="252"/>
                    </a:lnTo>
                    <a:lnTo>
                      <a:pt x="600" y="252"/>
                    </a:lnTo>
                    <a:lnTo>
                      <a:pt x="596" y="254"/>
                    </a:lnTo>
                    <a:lnTo>
                      <a:pt x="592" y="256"/>
                    </a:lnTo>
                    <a:lnTo>
                      <a:pt x="586" y="260"/>
                    </a:lnTo>
                    <a:lnTo>
                      <a:pt x="582" y="264"/>
                    </a:lnTo>
                    <a:lnTo>
                      <a:pt x="574" y="266"/>
                    </a:ln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lnTo>
                      <a:pt x="552" y="274"/>
                    </a:lnTo>
                    <a:lnTo>
                      <a:pt x="554" y="278"/>
                    </a:lnTo>
                    <a:lnTo>
                      <a:pt x="560" y="282"/>
                    </a:lnTo>
                    <a:lnTo>
                      <a:pt x="566" y="286"/>
                    </a:lnTo>
                    <a:lnTo>
                      <a:pt x="570" y="290"/>
                    </a:lnTo>
                    <a:lnTo>
                      <a:pt x="574" y="294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4" y="294"/>
                    </a:lnTo>
                    <a:lnTo>
                      <a:pt x="590" y="294"/>
                    </a:lnTo>
                    <a:lnTo>
                      <a:pt x="594" y="292"/>
                    </a:lnTo>
                    <a:lnTo>
                      <a:pt x="600" y="292"/>
                    </a:lnTo>
                    <a:lnTo>
                      <a:pt x="604" y="290"/>
                    </a:lnTo>
                    <a:lnTo>
                      <a:pt x="610" y="290"/>
                    </a:lnTo>
                    <a:lnTo>
                      <a:pt x="616" y="292"/>
                    </a:lnTo>
                    <a:lnTo>
                      <a:pt x="620" y="294"/>
                    </a:ln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lnTo>
                      <a:pt x="620" y="302"/>
                    </a:lnTo>
                    <a:lnTo>
                      <a:pt x="616" y="304"/>
                    </a:lnTo>
                    <a:lnTo>
                      <a:pt x="610" y="306"/>
                    </a:lnTo>
                    <a:lnTo>
                      <a:pt x="604" y="308"/>
                    </a:lnTo>
                    <a:lnTo>
                      <a:pt x="600" y="312"/>
                    </a:lnTo>
                    <a:lnTo>
                      <a:pt x="596" y="314"/>
                    </a:lnTo>
                    <a:lnTo>
                      <a:pt x="592" y="316"/>
                    </a:lnTo>
                    <a:lnTo>
                      <a:pt x="590" y="316"/>
                    </a:lnTo>
                    <a:lnTo>
                      <a:pt x="590" y="316"/>
                    </a:lnTo>
                    <a:lnTo>
                      <a:pt x="588" y="318"/>
                    </a:lnTo>
                    <a:lnTo>
                      <a:pt x="584" y="320"/>
                    </a:lnTo>
                    <a:lnTo>
                      <a:pt x="582" y="324"/>
                    </a:lnTo>
                    <a:lnTo>
                      <a:pt x="580" y="326"/>
                    </a:lnTo>
                    <a:lnTo>
                      <a:pt x="580" y="332"/>
                    </a:lnTo>
                    <a:lnTo>
                      <a:pt x="582" y="336"/>
                    </a:lnTo>
                    <a:lnTo>
                      <a:pt x="586" y="342"/>
                    </a:lnTo>
                    <a:lnTo>
                      <a:pt x="590" y="348"/>
                    </a:lnTo>
                    <a:lnTo>
                      <a:pt x="594" y="352"/>
                    </a:lnTo>
                    <a:lnTo>
                      <a:pt x="596" y="358"/>
                    </a:lnTo>
                    <a:lnTo>
                      <a:pt x="598" y="362"/>
                    </a:lnTo>
                    <a:lnTo>
                      <a:pt x="600" y="364"/>
                    </a:lnTo>
                    <a:lnTo>
                      <a:pt x="600" y="366"/>
                    </a:lnTo>
                    <a:lnTo>
                      <a:pt x="608" y="390"/>
                    </a:lnTo>
                    <a:lnTo>
                      <a:pt x="610" y="390"/>
                    </a:lnTo>
                    <a:lnTo>
                      <a:pt x="610" y="394"/>
                    </a:lnTo>
                    <a:lnTo>
                      <a:pt x="612" y="398"/>
                    </a:lnTo>
                    <a:lnTo>
                      <a:pt x="614" y="402"/>
                    </a:ln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lnTo>
                      <a:pt x="612" y="426"/>
                    </a:lnTo>
                    <a:lnTo>
                      <a:pt x="610" y="430"/>
                    </a:ln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lnTo>
                      <a:pt x="592" y="458"/>
                    </a:lnTo>
                    <a:lnTo>
                      <a:pt x="582" y="482"/>
                    </a:lnTo>
                    <a:lnTo>
                      <a:pt x="560" y="502"/>
                    </a:lnTo>
                    <a:lnTo>
                      <a:pt x="544" y="512"/>
                    </a:lnTo>
                    <a:lnTo>
                      <a:pt x="540" y="520"/>
                    </a:lnTo>
                    <a:lnTo>
                      <a:pt x="536" y="520"/>
                    </a:lnTo>
                    <a:lnTo>
                      <a:pt x="526" y="522"/>
                    </a:lnTo>
                    <a:lnTo>
                      <a:pt x="514" y="522"/>
                    </a:lnTo>
                    <a:lnTo>
                      <a:pt x="502" y="520"/>
                    </a:lnTo>
                    <a:lnTo>
                      <a:pt x="494" y="532"/>
                    </a:lnTo>
                    <a:lnTo>
                      <a:pt x="482" y="534"/>
                    </a:lnTo>
                    <a:lnTo>
                      <a:pt x="482" y="534"/>
                    </a:lnTo>
                    <a:lnTo>
                      <a:pt x="480" y="534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2" y="536"/>
                    </a:lnTo>
                    <a:lnTo>
                      <a:pt x="470" y="540"/>
                    </a:lnTo>
                    <a:lnTo>
                      <a:pt x="468" y="542"/>
                    </a:lnTo>
                    <a:lnTo>
                      <a:pt x="468" y="546"/>
                    </a:lnTo>
                    <a:lnTo>
                      <a:pt x="470" y="552"/>
                    </a:ln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lnTo>
                      <a:pt x="456" y="574"/>
                    </a:ln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lnTo>
                      <a:pt x="452" y="560"/>
                    </a:lnTo>
                    <a:lnTo>
                      <a:pt x="456" y="556"/>
                    </a:lnTo>
                    <a:lnTo>
                      <a:pt x="458" y="552"/>
                    </a:lnTo>
                    <a:lnTo>
                      <a:pt x="460" y="548"/>
                    </a:lnTo>
                    <a:lnTo>
                      <a:pt x="460" y="544"/>
                    </a:lnTo>
                    <a:lnTo>
                      <a:pt x="458" y="540"/>
                    </a:lnTo>
                    <a:lnTo>
                      <a:pt x="456" y="538"/>
                    </a:lnTo>
                    <a:lnTo>
                      <a:pt x="452" y="536"/>
                    </a:lnTo>
                    <a:lnTo>
                      <a:pt x="448" y="536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38" y="534"/>
                    </a:lnTo>
                    <a:lnTo>
                      <a:pt x="434" y="536"/>
                    </a:lnTo>
                    <a:lnTo>
                      <a:pt x="434" y="538"/>
                    </a:lnTo>
                    <a:lnTo>
                      <a:pt x="432" y="538"/>
                    </a:lnTo>
                    <a:lnTo>
                      <a:pt x="430" y="528"/>
                    </a:lnTo>
                    <a:lnTo>
                      <a:pt x="418" y="516"/>
                    </a:lnTo>
                    <a:lnTo>
                      <a:pt x="412" y="514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lnTo>
                      <a:pt x="386" y="514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0"/>
                    </a:lnTo>
                    <a:lnTo>
                      <a:pt x="362" y="522"/>
                    </a:lnTo>
                    <a:lnTo>
                      <a:pt x="358" y="524"/>
                    </a:lnTo>
                    <a:lnTo>
                      <a:pt x="356" y="526"/>
                    </a:ln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32"/>
                    </a:lnTo>
                    <a:lnTo>
                      <a:pt x="358" y="538"/>
                    </a:lnTo>
                    <a:lnTo>
                      <a:pt x="356" y="542"/>
                    </a:ln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lnTo>
                      <a:pt x="342" y="546"/>
                    </a:lnTo>
                    <a:lnTo>
                      <a:pt x="338" y="548"/>
                    </a:ln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lnTo>
                      <a:pt x="334" y="538"/>
                    </a:lnTo>
                    <a:lnTo>
                      <a:pt x="334" y="536"/>
                    </a:lnTo>
                    <a:lnTo>
                      <a:pt x="334" y="534"/>
                    </a:lnTo>
                    <a:lnTo>
                      <a:pt x="326" y="528"/>
                    </a:lnTo>
                    <a:lnTo>
                      <a:pt x="320" y="530"/>
                    </a:lnTo>
                    <a:lnTo>
                      <a:pt x="316" y="530"/>
                    </a:lnTo>
                    <a:lnTo>
                      <a:pt x="312" y="528"/>
                    </a:ln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20"/>
                    </a:lnTo>
                    <a:lnTo>
                      <a:pt x="312" y="498"/>
                    </a:lnTo>
                    <a:lnTo>
                      <a:pt x="316" y="488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16" y="470"/>
                    </a:lnTo>
                    <a:lnTo>
                      <a:pt x="310" y="458"/>
                    </a:lnTo>
                    <a:lnTo>
                      <a:pt x="304" y="452"/>
                    </a:lnTo>
                    <a:lnTo>
                      <a:pt x="300" y="450"/>
                    </a:lnTo>
                    <a:lnTo>
                      <a:pt x="300" y="448"/>
                    </a:lnTo>
                    <a:lnTo>
                      <a:pt x="298" y="448"/>
                    </a:lnTo>
                    <a:lnTo>
                      <a:pt x="264" y="452"/>
                    </a:lnTo>
                    <a:lnTo>
                      <a:pt x="252" y="450"/>
                    </a:lnTo>
                    <a:lnTo>
                      <a:pt x="248" y="446"/>
                    </a:lnTo>
                    <a:lnTo>
                      <a:pt x="242" y="442"/>
                    </a:lnTo>
                    <a:lnTo>
                      <a:pt x="232" y="440"/>
                    </a:lnTo>
                    <a:lnTo>
                      <a:pt x="222" y="440"/>
                    </a:lnTo>
                    <a:lnTo>
                      <a:pt x="216" y="438"/>
                    </a:lnTo>
                    <a:lnTo>
                      <a:pt x="208" y="440"/>
                    </a:lnTo>
                    <a:lnTo>
                      <a:pt x="200" y="444"/>
                    </a:lnTo>
                    <a:lnTo>
                      <a:pt x="196" y="446"/>
                    </a:lnTo>
                    <a:lnTo>
                      <a:pt x="192" y="450"/>
                    </a:lnTo>
                    <a:lnTo>
                      <a:pt x="188" y="452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2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lnTo>
                      <a:pt x="114" y="438"/>
                    </a:lnTo>
                    <a:lnTo>
                      <a:pt x="88" y="416"/>
                    </a:lnTo>
                    <a:lnTo>
                      <a:pt x="82" y="402"/>
                    </a:lnTo>
                    <a:lnTo>
                      <a:pt x="82" y="392"/>
                    </a:lnTo>
                    <a:lnTo>
                      <a:pt x="88" y="384"/>
                    </a:lnTo>
                    <a:lnTo>
                      <a:pt x="92" y="380"/>
                    </a:lnTo>
                    <a:lnTo>
                      <a:pt x="94" y="380"/>
                    </a:lnTo>
                    <a:lnTo>
                      <a:pt x="88" y="366"/>
                    </a:lnTo>
                    <a:lnTo>
                      <a:pt x="96" y="362"/>
                    </a:lnTo>
                    <a:lnTo>
                      <a:pt x="94" y="358"/>
                    </a:lnTo>
                    <a:lnTo>
                      <a:pt x="92" y="354"/>
                    </a:ln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lnTo>
                      <a:pt x="88" y="342"/>
                    </a:lnTo>
                    <a:lnTo>
                      <a:pt x="86" y="340"/>
                    </a:lnTo>
                    <a:lnTo>
                      <a:pt x="82" y="338"/>
                    </a:lnTo>
                    <a:lnTo>
                      <a:pt x="76" y="336"/>
                    </a:lnTo>
                    <a:lnTo>
                      <a:pt x="72" y="336"/>
                    </a:lnTo>
                    <a:lnTo>
                      <a:pt x="66" y="334"/>
                    </a:lnTo>
                    <a:lnTo>
                      <a:pt x="62" y="332"/>
                    </a:lnTo>
                    <a:lnTo>
                      <a:pt x="60" y="330"/>
                    </a:lnTo>
                    <a:lnTo>
                      <a:pt x="58" y="328"/>
                    </a:lnTo>
                    <a:lnTo>
                      <a:pt x="50" y="330"/>
                    </a:lnTo>
                    <a:lnTo>
                      <a:pt x="30" y="332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lnTo>
                      <a:pt x="20" y="304"/>
                    </a:lnTo>
                    <a:lnTo>
                      <a:pt x="18" y="300"/>
                    </a:lnTo>
                    <a:lnTo>
                      <a:pt x="16" y="294"/>
                    </a:lnTo>
                    <a:lnTo>
                      <a:pt x="16" y="290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0"/>
                    </a:lnTo>
                    <a:lnTo>
                      <a:pt x="4" y="256"/>
                    </a:lnTo>
                    <a:lnTo>
                      <a:pt x="8" y="254"/>
                    </a:lnTo>
                    <a:lnTo>
                      <a:pt x="12" y="252"/>
                    </a:lnTo>
                    <a:lnTo>
                      <a:pt x="18" y="252"/>
                    </a:lnTo>
                    <a:lnTo>
                      <a:pt x="28" y="254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6" y="240"/>
                    </a:lnTo>
                    <a:lnTo>
                      <a:pt x="60" y="240"/>
                    </a:lnTo>
                    <a:lnTo>
                      <a:pt x="64" y="238"/>
                    </a:lnTo>
                    <a:lnTo>
                      <a:pt x="70" y="236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4" y="192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80" y="184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2"/>
                    </a:lnTo>
                    <a:lnTo>
                      <a:pt x="98" y="170"/>
                    </a:lnTo>
                    <a:lnTo>
                      <a:pt x="102" y="170"/>
                    </a:lnTo>
                    <a:lnTo>
                      <a:pt x="106" y="168"/>
                    </a:lnTo>
                    <a:lnTo>
                      <a:pt x="110" y="164"/>
                    </a:lnTo>
                    <a:lnTo>
                      <a:pt x="112" y="158"/>
                    </a:lnTo>
                    <a:lnTo>
                      <a:pt x="116" y="152"/>
                    </a:lnTo>
                    <a:lnTo>
                      <a:pt x="116" y="146"/>
                    </a:lnTo>
                    <a:lnTo>
                      <a:pt x="116" y="142"/>
                    </a:lnTo>
                    <a:lnTo>
                      <a:pt x="120" y="136"/>
                    </a:lnTo>
                    <a:lnTo>
                      <a:pt x="124" y="134"/>
                    </a:lnTo>
                    <a:lnTo>
                      <a:pt x="128" y="132"/>
                    </a:lnTo>
                    <a:lnTo>
                      <a:pt x="134" y="130"/>
                    </a:lnTo>
                    <a:lnTo>
                      <a:pt x="140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10"/>
                    </a:lnTo>
                    <a:lnTo>
                      <a:pt x="158" y="104"/>
                    </a:lnTo>
                    <a:lnTo>
                      <a:pt x="164" y="102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0" y="76"/>
                    </a:lnTo>
                    <a:lnTo>
                      <a:pt x="194" y="74"/>
                    </a:lnTo>
                    <a:lnTo>
                      <a:pt x="216" y="74"/>
                    </a:lnTo>
                    <a:lnTo>
                      <a:pt x="194" y="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12"/>
              <p:cNvSpPr>
                <a:spLocks/>
              </p:cNvSpPr>
              <p:nvPr/>
            </p:nvSpPr>
            <p:spPr bwMode="gray">
              <a:xfrm>
                <a:off x="2188" y="2658"/>
                <a:ext cx="68" cy="5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4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6" y="8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0" y="8"/>
                  </a:cxn>
                  <a:cxn ang="0">
                    <a:pos x="64" y="10"/>
                  </a:cxn>
                  <a:cxn ang="0">
                    <a:pos x="66" y="12"/>
                  </a:cxn>
                  <a:cxn ang="0">
                    <a:pos x="68" y="16"/>
                  </a:cxn>
                  <a:cxn ang="0">
                    <a:pos x="68" y="18"/>
                  </a:cxn>
                  <a:cxn ang="0">
                    <a:pos x="66" y="22"/>
                  </a:cxn>
                  <a:cxn ang="0">
                    <a:pos x="66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4"/>
                  </a:cxn>
                  <a:cxn ang="0">
                    <a:pos x="54" y="38"/>
                  </a:cxn>
                  <a:cxn ang="0">
                    <a:pos x="50" y="42"/>
                  </a:cxn>
                  <a:cxn ang="0">
                    <a:pos x="46" y="42"/>
                  </a:cxn>
                  <a:cxn ang="0">
                    <a:pos x="42" y="52"/>
                  </a:cxn>
                  <a:cxn ang="0">
                    <a:pos x="24" y="56"/>
                  </a:cxn>
                  <a:cxn ang="0">
                    <a:pos x="2" y="36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13"/>
              <p:cNvSpPr>
                <a:spLocks/>
              </p:cNvSpPr>
              <p:nvPr/>
            </p:nvSpPr>
            <p:spPr bwMode="gray">
              <a:xfrm>
                <a:off x="2542" y="2384"/>
                <a:ext cx="3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8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6" y="38"/>
                  </a:cxn>
                  <a:cxn ang="0">
                    <a:pos x="18" y="40"/>
                  </a:cxn>
                  <a:cxn ang="0">
                    <a:pos x="18" y="42"/>
                  </a:cxn>
                  <a:cxn ang="0">
                    <a:pos x="22" y="44"/>
                  </a:cxn>
                  <a:cxn ang="0">
                    <a:pos x="26" y="44"/>
                  </a:cxn>
                  <a:cxn ang="0">
                    <a:pos x="30" y="42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4" y="30"/>
                  </a:cxn>
                  <a:cxn ang="0">
                    <a:pos x="34" y="26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4" y="16"/>
                  </a:cxn>
                  <a:cxn ang="0">
                    <a:pos x="36" y="14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10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14"/>
              <p:cNvSpPr>
                <a:spLocks/>
              </p:cNvSpPr>
              <p:nvPr/>
            </p:nvSpPr>
            <p:spPr bwMode="gray">
              <a:xfrm>
                <a:off x="2554" y="2262"/>
                <a:ext cx="144" cy="122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2" y="114"/>
                  </a:cxn>
                  <a:cxn ang="0">
                    <a:pos x="58" y="106"/>
                  </a:cxn>
                  <a:cxn ang="0">
                    <a:pos x="62" y="118"/>
                  </a:cxn>
                  <a:cxn ang="0">
                    <a:pos x="66" y="120"/>
                  </a:cxn>
                  <a:cxn ang="0">
                    <a:pos x="74" y="120"/>
                  </a:cxn>
                  <a:cxn ang="0">
                    <a:pos x="82" y="114"/>
                  </a:cxn>
                  <a:cxn ang="0">
                    <a:pos x="86" y="110"/>
                  </a:cxn>
                  <a:cxn ang="0">
                    <a:pos x="102" y="104"/>
                  </a:cxn>
                  <a:cxn ang="0">
                    <a:pos x="106" y="100"/>
                  </a:cxn>
                  <a:cxn ang="0">
                    <a:pos x="116" y="94"/>
                  </a:cxn>
                  <a:cxn ang="0">
                    <a:pos x="124" y="88"/>
                  </a:cxn>
                  <a:cxn ang="0">
                    <a:pos x="128" y="82"/>
                  </a:cxn>
                  <a:cxn ang="0">
                    <a:pos x="132" y="76"/>
                  </a:cxn>
                  <a:cxn ang="0">
                    <a:pos x="136" y="68"/>
                  </a:cxn>
                  <a:cxn ang="0">
                    <a:pos x="138" y="60"/>
                  </a:cxn>
                  <a:cxn ang="0">
                    <a:pos x="138" y="52"/>
                  </a:cxn>
                  <a:cxn ang="0">
                    <a:pos x="136" y="44"/>
                  </a:cxn>
                  <a:cxn ang="0">
                    <a:pos x="136" y="42"/>
                  </a:cxn>
                  <a:cxn ang="0">
                    <a:pos x="140" y="38"/>
                  </a:cxn>
                  <a:cxn ang="0">
                    <a:pos x="144" y="30"/>
                  </a:cxn>
                  <a:cxn ang="0">
                    <a:pos x="144" y="20"/>
                  </a:cxn>
                  <a:cxn ang="0">
                    <a:pos x="142" y="8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2" y="2"/>
                  </a:cxn>
                  <a:cxn ang="0">
                    <a:pos x="122" y="8"/>
                  </a:cxn>
                  <a:cxn ang="0">
                    <a:pos x="116" y="18"/>
                  </a:cxn>
                  <a:cxn ang="0">
                    <a:pos x="114" y="32"/>
                  </a:cxn>
                  <a:cxn ang="0">
                    <a:pos x="112" y="44"/>
                  </a:cxn>
                  <a:cxn ang="0">
                    <a:pos x="108" y="48"/>
                  </a:cxn>
                  <a:cxn ang="0">
                    <a:pos x="102" y="58"/>
                  </a:cxn>
                  <a:cxn ang="0">
                    <a:pos x="94" y="68"/>
                  </a:cxn>
                  <a:cxn ang="0">
                    <a:pos x="82" y="76"/>
                  </a:cxn>
                  <a:cxn ang="0">
                    <a:pos x="72" y="84"/>
                  </a:cxn>
                  <a:cxn ang="0">
                    <a:pos x="64" y="90"/>
                  </a:cxn>
                  <a:cxn ang="0">
                    <a:pos x="40" y="90"/>
                  </a:cxn>
                  <a:cxn ang="0">
                    <a:pos x="6" y="106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15"/>
              <p:cNvSpPr>
                <a:spLocks/>
              </p:cNvSpPr>
              <p:nvPr/>
            </p:nvSpPr>
            <p:spPr bwMode="gray">
              <a:xfrm>
                <a:off x="2574" y="2378"/>
                <a:ext cx="24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8" y="0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16"/>
              <p:cNvSpPr>
                <a:spLocks/>
              </p:cNvSpPr>
              <p:nvPr/>
            </p:nvSpPr>
            <p:spPr bwMode="gray">
              <a:xfrm>
                <a:off x="2672" y="2188"/>
                <a:ext cx="78" cy="6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18" y="28"/>
                  </a:cxn>
                  <a:cxn ang="0">
                    <a:pos x="16" y="32"/>
                  </a:cxn>
                  <a:cxn ang="0">
                    <a:pos x="12" y="36"/>
                  </a:cxn>
                  <a:cxn ang="0">
                    <a:pos x="10" y="42"/>
                  </a:cxn>
                  <a:cxn ang="0">
                    <a:pos x="6" y="46"/>
                  </a:cxn>
                  <a:cxn ang="0">
                    <a:pos x="4" y="48"/>
                  </a:cxn>
                  <a:cxn ang="0">
                    <a:pos x="2" y="50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4" y="56"/>
                  </a:cxn>
                  <a:cxn ang="0">
                    <a:pos x="8" y="58"/>
                  </a:cxn>
                  <a:cxn ang="0">
                    <a:pos x="14" y="58"/>
                  </a:cxn>
                  <a:cxn ang="0">
                    <a:pos x="20" y="58"/>
                  </a:cxn>
                  <a:cxn ang="0">
                    <a:pos x="26" y="58"/>
                  </a:cxn>
                  <a:cxn ang="0">
                    <a:pos x="30" y="56"/>
                  </a:cxn>
                  <a:cxn ang="0">
                    <a:pos x="32" y="56"/>
                  </a:cxn>
                  <a:cxn ang="0">
                    <a:pos x="38" y="60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50" y="56"/>
                  </a:cxn>
                  <a:cxn ang="0">
                    <a:pos x="52" y="52"/>
                  </a:cxn>
                  <a:cxn ang="0">
                    <a:pos x="54" y="50"/>
                  </a:cxn>
                  <a:cxn ang="0">
                    <a:pos x="56" y="46"/>
                  </a:cxn>
                  <a:cxn ang="0">
                    <a:pos x="60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6" y="42"/>
                  </a:cxn>
                  <a:cxn ang="0">
                    <a:pos x="70" y="40"/>
                  </a:cxn>
                  <a:cxn ang="0">
                    <a:pos x="72" y="38"/>
                  </a:cxn>
                  <a:cxn ang="0">
                    <a:pos x="74" y="36"/>
                  </a:cxn>
                  <a:cxn ang="0">
                    <a:pos x="76" y="34"/>
                  </a:cxn>
                  <a:cxn ang="0">
                    <a:pos x="78" y="32"/>
                  </a:cxn>
                  <a:cxn ang="0">
                    <a:pos x="78" y="32"/>
                  </a:cxn>
                  <a:cxn ang="0">
                    <a:pos x="78" y="30"/>
                  </a:cxn>
                  <a:cxn ang="0">
                    <a:pos x="78" y="26"/>
                  </a:cxn>
                  <a:cxn ang="0">
                    <a:pos x="78" y="24"/>
                  </a:cxn>
                  <a:cxn ang="0">
                    <a:pos x="76" y="22"/>
                  </a:cxn>
                  <a:cxn ang="0">
                    <a:pos x="74" y="20"/>
                  </a:cxn>
                  <a:cxn ang="0">
                    <a:pos x="72" y="22"/>
                  </a:cxn>
                  <a:cxn ang="0">
                    <a:pos x="70" y="24"/>
                  </a:cxn>
                  <a:cxn ang="0">
                    <a:pos x="66" y="26"/>
                  </a:cxn>
                  <a:cxn ang="0">
                    <a:pos x="64" y="26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2" y="22"/>
                  </a:cxn>
                  <a:cxn ang="0">
                    <a:pos x="46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6" y="6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17"/>
              <p:cNvSpPr>
                <a:spLocks/>
              </p:cNvSpPr>
              <p:nvPr/>
            </p:nvSpPr>
            <p:spPr bwMode="gray">
              <a:xfrm>
                <a:off x="1832" y="2358"/>
                <a:ext cx="80" cy="3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2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6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8" y="0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18"/>
              <p:cNvSpPr>
                <a:spLocks/>
              </p:cNvSpPr>
              <p:nvPr/>
            </p:nvSpPr>
            <p:spPr bwMode="gray">
              <a:xfrm>
                <a:off x="1832" y="2358"/>
                <a:ext cx="80" cy="3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0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19"/>
              <p:cNvSpPr>
                <a:spLocks/>
              </p:cNvSpPr>
              <p:nvPr/>
            </p:nvSpPr>
            <p:spPr bwMode="gray">
              <a:xfrm>
                <a:off x="980" y="1514"/>
                <a:ext cx="336" cy="412"/>
              </a:xfrm>
              <a:custGeom>
                <a:avLst/>
                <a:gdLst/>
                <a:ahLst/>
                <a:cxnLst>
                  <a:cxn ang="0">
                    <a:pos x="302" y="44"/>
                  </a:cxn>
                  <a:cxn ang="0">
                    <a:pos x="314" y="42"/>
                  </a:cxn>
                  <a:cxn ang="0">
                    <a:pos x="312" y="42"/>
                  </a:cxn>
                  <a:cxn ang="0">
                    <a:pos x="326" y="38"/>
                  </a:cxn>
                  <a:cxn ang="0">
                    <a:pos x="330" y="22"/>
                  </a:cxn>
                  <a:cxn ang="0">
                    <a:pos x="302" y="4"/>
                  </a:cxn>
                  <a:cxn ang="0">
                    <a:pos x="250" y="8"/>
                  </a:cxn>
                  <a:cxn ang="0">
                    <a:pos x="230" y="14"/>
                  </a:cxn>
                  <a:cxn ang="0">
                    <a:pos x="218" y="20"/>
                  </a:cxn>
                  <a:cxn ang="0">
                    <a:pos x="214" y="26"/>
                  </a:cxn>
                  <a:cxn ang="0">
                    <a:pos x="204" y="36"/>
                  </a:cxn>
                  <a:cxn ang="0">
                    <a:pos x="194" y="34"/>
                  </a:cxn>
                  <a:cxn ang="0">
                    <a:pos x="186" y="34"/>
                  </a:cxn>
                  <a:cxn ang="0">
                    <a:pos x="176" y="48"/>
                  </a:cxn>
                  <a:cxn ang="0">
                    <a:pos x="158" y="58"/>
                  </a:cxn>
                  <a:cxn ang="0">
                    <a:pos x="148" y="76"/>
                  </a:cxn>
                  <a:cxn ang="0">
                    <a:pos x="136" y="114"/>
                  </a:cxn>
                  <a:cxn ang="0">
                    <a:pos x="106" y="170"/>
                  </a:cxn>
                  <a:cxn ang="0">
                    <a:pos x="94" y="200"/>
                  </a:cxn>
                  <a:cxn ang="0">
                    <a:pos x="72" y="230"/>
                  </a:cxn>
                  <a:cxn ang="0">
                    <a:pos x="26" y="278"/>
                  </a:cxn>
                  <a:cxn ang="0">
                    <a:pos x="16" y="284"/>
                  </a:cxn>
                  <a:cxn ang="0">
                    <a:pos x="8" y="300"/>
                  </a:cxn>
                  <a:cxn ang="0">
                    <a:pos x="4" y="334"/>
                  </a:cxn>
                  <a:cxn ang="0">
                    <a:pos x="10" y="344"/>
                  </a:cxn>
                  <a:cxn ang="0">
                    <a:pos x="6" y="352"/>
                  </a:cxn>
                  <a:cxn ang="0">
                    <a:pos x="2" y="364"/>
                  </a:cxn>
                  <a:cxn ang="0">
                    <a:pos x="4" y="384"/>
                  </a:cxn>
                  <a:cxn ang="0">
                    <a:pos x="10" y="400"/>
                  </a:cxn>
                  <a:cxn ang="0">
                    <a:pos x="28" y="412"/>
                  </a:cxn>
                  <a:cxn ang="0">
                    <a:pos x="46" y="402"/>
                  </a:cxn>
                  <a:cxn ang="0">
                    <a:pos x="54" y="390"/>
                  </a:cxn>
                  <a:cxn ang="0">
                    <a:pos x="58" y="376"/>
                  </a:cxn>
                  <a:cxn ang="0">
                    <a:pos x="68" y="370"/>
                  </a:cxn>
                  <a:cxn ang="0">
                    <a:pos x="76" y="358"/>
                  </a:cxn>
                  <a:cxn ang="0">
                    <a:pos x="80" y="342"/>
                  </a:cxn>
                  <a:cxn ang="0">
                    <a:pos x="92" y="354"/>
                  </a:cxn>
                  <a:cxn ang="0">
                    <a:pos x="100" y="318"/>
                  </a:cxn>
                  <a:cxn ang="0">
                    <a:pos x="102" y="260"/>
                  </a:cxn>
                  <a:cxn ang="0">
                    <a:pos x="132" y="198"/>
                  </a:cxn>
                  <a:cxn ang="0">
                    <a:pos x="140" y="178"/>
                  </a:cxn>
                  <a:cxn ang="0">
                    <a:pos x="154" y="162"/>
                  </a:cxn>
                  <a:cxn ang="0">
                    <a:pos x="162" y="134"/>
                  </a:cxn>
                  <a:cxn ang="0">
                    <a:pos x="170" y="112"/>
                  </a:cxn>
                  <a:cxn ang="0">
                    <a:pos x="224" y="64"/>
                  </a:cxn>
                  <a:cxn ang="0">
                    <a:pos x="238" y="66"/>
                  </a:cxn>
                  <a:cxn ang="0">
                    <a:pos x="264" y="70"/>
                  </a:cxn>
                  <a:cxn ang="0">
                    <a:pos x="276" y="64"/>
                  </a:cxn>
                  <a:cxn ang="0">
                    <a:pos x="278" y="56"/>
                  </a:cxn>
                  <a:cxn ang="0">
                    <a:pos x="294" y="50"/>
                  </a:cxn>
                  <a:cxn ang="0">
                    <a:pos x="328" y="64"/>
                  </a:cxn>
                  <a:cxn ang="0">
                    <a:pos x="326" y="52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20"/>
              <p:cNvSpPr>
                <a:spLocks/>
              </p:cNvSpPr>
              <p:nvPr/>
            </p:nvSpPr>
            <p:spPr bwMode="gray">
              <a:xfrm>
                <a:off x="794" y="2212"/>
                <a:ext cx="158" cy="132"/>
              </a:xfrm>
              <a:custGeom>
                <a:avLst/>
                <a:gdLst/>
                <a:ahLst/>
                <a:cxnLst>
                  <a:cxn ang="0">
                    <a:pos x="154" y="46"/>
                  </a:cxn>
                  <a:cxn ang="0">
                    <a:pos x="146" y="46"/>
                  </a:cxn>
                  <a:cxn ang="0">
                    <a:pos x="136" y="48"/>
                  </a:cxn>
                  <a:cxn ang="0">
                    <a:pos x="132" y="54"/>
                  </a:cxn>
                  <a:cxn ang="0">
                    <a:pos x="126" y="58"/>
                  </a:cxn>
                  <a:cxn ang="0">
                    <a:pos x="120" y="66"/>
                  </a:cxn>
                  <a:cxn ang="0">
                    <a:pos x="120" y="74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110" y="92"/>
                  </a:cxn>
                  <a:cxn ang="0">
                    <a:pos x="96" y="118"/>
                  </a:cxn>
                  <a:cxn ang="0">
                    <a:pos x="92" y="118"/>
                  </a:cxn>
                  <a:cxn ang="0">
                    <a:pos x="78" y="118"/>
                  </a:cxn>
                  <a:cxn ang="0">
                    <a:pos x="68" y="116"/>
                  </a:cxn>
                  <a:cxn ang="0">
                    <a:pos x="60" y="118"/>
                  </a:cxn>
                  <a:cxn ang="0">
                    <a:pos x="52" y="120"/>
                  </a:cxn>
                  <a:cxn ang="0">
                    <a:pos x="50" y="122"/>
                  </a:cxn>
                  <a:cxn ang="0">
                    <a:pos x="44" y="120"/>
                  </a:cxn>
                  <a:cxn ang="0">
                    <a:pos x="38" y="120"/>
                  </a:cxn>
                  <a:cxn ang="0">
                    <a:pos x="32" y="124"/>
                  </a:cxn>
                  <a:cxn ang="0">
                    <a:pos x="30" y="132"/>
                  </a:cxn>
                  <a:cxn ang="0">
                    <a:pos x="26" y="132"/>
                  </a:cxn>
                  <a:cxn ang="0">
                    <a:pos x="20" y="128"/>
                  </a:cxn>
                  <a:cxn ang="0">
                    <a:pos x="18" y="122"/>
                  </a:cxn>
                  <a:cxn ang="0">
                    <a:pos x="16" y="120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6" y="114"/>
                  </a:cxn>
                  <a:cxn ang="0">
                    <a:pos x="20" y="104"/>
                  </a:cxn>
                  <a:cxn ang="0">
                    <a:pos x="24" y="102"/>
                  </a:cxn>
                  <a:cxn ang="0">
                    <a:pos x="30" y="98"/>
                  </a:cxn>
                  <a:cxn ang="0">
                    <a:pos x="28" y="88"/>
                  </a:cxn>
                  <a:cxn ang="0">
                    <a:pos x="30" y="70"/>
                  </a:cxn>
                  <a:cxn ang="0">
                    <a:pos x="30" y="50"/>
                  </a:cxn>
                  <a:cxn ang="0">
                    <a:pos x="32" y="42"/>
                  </a:cxn>
                  <a:cxn ang="0">
                    <a:pos x="38" y="38"/>
                  </a:cxn>
                  <a:cxn ang="0">
                    <a:pos x="38" y="34"/>
                  </a:cxn>
                  <a:cxn ang="0">
                    <a:pos x="36" y="32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8"/>
                  </a:cxn>
                  <a:cxn ang="0">
                    <a:pos x="10" y="30"/>
                  </a:cxn>
                  <a:cxn ang="0">
                    <a:pos x="4" y="2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58" y="6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6" y="14"/>
                  </a:cxn>
                  <a:cxn ang="0">
                    <a:pos x="112" y="18"/>
                  </a:cxn>
                  <a:cxn ang="0">
                    <a:pos x="114" y="18"/>
                  </a:cxn>
                  <a:cxn ang="0">
                    <a:pos x="120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52" y="42"/>
                  </a:cxn>
                  <a:cxn ang="0">
                    <a:pos x="154" y="46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21"/>
              <p:cNvSpPr>
                <a:spLocks/>
              </p:cNvSpPr>
              <p:nvPr/>
            </p:nvSpPr>
            <p:spPr bwMode="gray">
              <a:xfrm>
                <a:off x="994" y="2174"/>
                <a:ext cx="156" cy="146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8"/>
                  </a:cxn>
                  <a:cxn ang="0">
                    <a:pos x="94" y="20"/>
                  </a:cxn>
                  <a:cxn ang="0">
                    <a:pos x="76" y="28"/>
                  </a:cxn>
                  <a:cxn ang="0">
                    <a:pos x="78" y="32"/>
                  </a:cxn>
                  <a:cxn ang="0">
                    <a:pos x="84" y="38"/>
                  </a:cxn>
                  <a:cxn ang="0">
                    <a:pos x="94" y="46"/>
                  </a:cxn>
                  <a:cxn ang="0">
                    <a:pos x="104" y="52"/>
                  </a:cxn>
                  <a:cxn ang="0">
                    <a:pos x="102" y="56"/>
                  </a:cxn>
                  <a:cxn ang="0">
                    <a:pos x="104" y="62"/>
                  </a:cxn>
                  <a:cxn ang="0">
                    <a:pos x="138" y="90"/>
                  </a:cxn>
                  <a:cxn ang="0">
                    <a:pos x="156" y="120"/>
                  </a:cxn>
                  <a:cxn ang="0">
                    <a:pos x="144" y="118"/>
                  </a:cxn>
                  <a:cxn ang="0">
                    <a:pos x="134" y="122"/>
                  </a:cxn>
                  <a:cxn ang="0">
                    <a:pos x="130" y="134"/>
                  </a:cxn>
                  <a:cxn ang="0">
                    <a:pos x="124" y="146"/>
                  </a:cxn>
                  <a:cxn ang="0">
                    <a:pos x="120" y="134"/>
                  </a:cxn>
                  <a:cxn ang="0">
                    <a:pos x="118" y="132"/>
                  </a:cxn>
                  <a:cxn ang="0">
                    <a:pos x="116" y="130"/>
                  </a:cxn>
                  <a:cxn ang="0">
                    <a:pos x="118" y="128"/>
                  </a:cxn>
                  <a:cxn ang="0">
                    <a:pos x="122" y="112"/>
                  </a:cxn>
                  <a:cxn ang="0">
                    <a:pos x="110" y="106"/>
                  </a:cxn>
                  <a:cxn ang="0">
                    <a:pos x="80" y="84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48" y="44"/>
                  </a:cxn>
                  <a:cxn ang="0">
                    <a:pos x="44" y="40"/>
                  </a:cxn>
                  <a:cxn ang="0">
                    <a:pos x="18" y="48"/>
                  </a:cxn>
                  <a:cxn ang="0">
                    <a:pos x="12" y="48"/>
                  </a:cxn>
                  <a:cxn ang="0">
                    <a:pos x="4" y="34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6" y="2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72" y="0"/>
                  </a:cxn>
                  <a:cxn ang="0">
                    <a:pos x="74" y="4"/>
                  </a:cxn>
                  <a:cxn ang="0">
                    <a:pos x="80" y="8"/>
                  </a:cxn>
                  <a:cxn ang="0">
                    <a:pos x="88" y="12"/>
                  </a:cxn>
                  <a:cxn ang="0">
                    <a:pos x="94" y="14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222"/>
              <p:cNvSpPr>
                <a:spLocks/>
              </p:cNvSpPr>
              <p:nvPr/>
            </p:nvSpPr>
            <p:spPr bwMode="gray">
              <a:xfrm>
                <a:off x="1068" y="2310"/>
                <a:ext cx="42" cy="2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20"/>
                  </a:cxn>
                  <a:cxn ang="0">
                    <a:pos x="26" y="22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4" y="20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8" y="14"/>
                  </a:cxn>
                  <a:cxn ang="0">
                    <a:pos x="38" y="12"/>
                  </a:cxn>
                  <a:cxn ang="0">
                    <a:pos x="36" y="12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6" y="4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223"/>
              <p:cNvSpPr>
                <a:spLocks/>
              </p:cNvSpPr>
              <p:nvPr/>
            </p:nvSpPr>
            <p:spPr bwMode="gray">
              <a:xfrm>
                <a:off x="1018" y="2258"/>
                <a:ext cx="20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8" y="40"/>
                  </a:cxn>
                  <a:cxn ang="0">
                    <a:pos x="12" y="42"/>
                  </a:cxn>
                  <a:cxn ang="0">
                    <a:pos x="12" y="38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6" y="34"/>
                  </a:cxn>
                  <a:cxn ang="0">
                    <a:pos x="18" y="3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4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0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224"/>
              <p:cNvSpPr>
                <a:spLocks/>
              </p:cNvSpPr>
              <p:nvPr/>
            </p:nvSpPr>
            <p:spPr bwMode="gray">
              <a:xfrm>
                <a:off x="1022" y="2226"/>
                <a:ext cx="18" cy="2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8" y="14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8" y="4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225"/>
              <p:cNvSpPr>
                <a:spLocks/>
              </p:cNvSpPr>
              <p:nvPr/>
            </p:nvSpPr>
            <p:spPr bwMode="gray">
              <a:xfrm>
                <a:off x="1032" y="2118"/>
                <a:ext cx="102" cy="60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2" y="56"/>
                  </a:cxn>
                  <a:cxn ang="0">
                    <a:pos x="28" y="56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8"/>
                  </a:cxn>
                  <a:cxn ang="0">
                    <a:pos x="10" y="60"/>
                  </a:cxn>
                  <a:cxn ang="0">
                    <a:pos x="10" y="56"/>
                  </a:cxn>
                  <a:cxn ang="0">
                    <a:pos x="8" y="56"/>
                  </a:cxn>
                  <a:cxn ang="0">
                    <a:pos x="8" y="52"/>
                  </a:cxn>
                  <a:cxn ang="0">
                    <a:pos x="8" y="38"/>
                  </a:cxn>
                  <a:cxn ang="0">
                    <a:pos x="28" y="34"/>
                  </a:cxn>
                  <a:cxn ang="0">
                    <a:pos x="28" y="26"/>
                  </a:cxn>
                  <a:cxn ang="0">
                    <a:pos x="38" y="12"/>
                  </a:cxn>
                  <a:cxn ang="0">
                    <a:pos x="50" y="4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8" y="4"/>
                  </a:cxn>
                  <a:cxn ang="0">
                    <a:pos x="60" y="4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6" y="8"/>
                  </a:cxn>
                  <a:cxn ang="0">
                    <a:pos x="92" y="8"/>
                  </a:cxn>
                  <a:cxn ang="0">
                    <a:pos x="96" y="8"/>
                  </a:cxn>
                  <a:cxn ang="0">
                    <a:pos x="102" y="18"/>
                  </a:cxn>
                  <a:cxn ang="0">
                    <a:pos x="98" y="20"/>
                  </a:cxn>
                  <a:cxn ang="0">
                    <a:pos x="96" y="28"/>
                  </a:cxn>
                  <a:cxn ang="0">
                    <a:pos x="96" y="34"/>
                  </a:cxn>
                  <a:cxn ang="0">
                    <a:pos x="92" y="38"/>
                  </a:cxn>
                  <a:cxn ang="0">
                    <a:pos x="92" y="44"/>
                  </a:cxn>
                  <a:cxn ang="0">
                    <a:pos x="44" y="56"/>
                  </a:cxn>
                  <a:cxn ang="0">
                    <a:pos x="36" y="60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26"/>
              <p:cNvSpPr>
                <a:spLocks/>
              </p:cNvSpPr>
              <p:nvPr/>
            </p:nvSpPr>
            <p:spPr bwMode="gray">
              <a:xfrm>
                <a:off x="988" y="2156"/>
                <a:ext cx="54" cy="42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0" y="8"/>
                  </a:cxn>
                  <a:cxn ang="0">
                    <a:pos x="8" y="16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6" y="40"/>
                  </a:cxn>
                  <a:cxn ang="0">
                    <a:pos x="8" y="40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34" y="34"/>
                  </a:cxn>
                  <a:cxn ang="0">
                    <a:pos x="30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3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8" y="34"/>
                  </a:cxn>
                  <a:cxn ang="0">
                    <a:pos x="40" y="32"/>
                  </a:cxn>
                  <a:cxn ang="0">
                    <a:pos x="42" y="32"/>
                  </a:cxn>
                  <a:cxn ang="0">
                    <a:pos x="44" y="32"/>
                  </a:cxn>
                  <a:cxn ang="0">
                    <a:pos x="46" y="30"/>
                  </a:cxn>
                  <a:cxn ang="0">
                    <a:pos x="48" y="28"/>
                  </a:cxn>
                  <a:cxn ang="0">
                    <a:pos x="52" y="24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8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2" y="24"/>
                  </a:cxn>
                  <a:cxn ang="0">
                    <a:pos x="54" y="22"/>
                  </a:cxn>
                  <a:cxn ang="0">
                    <a:pos x="54" y="22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18"/>
                  </a:cxn>
                  <a:cxn ang="0">
                    <a:pos x="52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2" y="14"/>
                  </a:cxn>
                  <a:cxn ang="0">
                    <a:pos x="44" y="0"/>
                  </a:cxn>
                  <a:cxn ang="0">
                    <a:pos x="38" y="4"/>
                  </a:cxn>
                  <a:cxn ang="0">
                    <a:pos x="30" y="6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27"/>
              <p:cNvSpPr>
                <a:spLocks/>
              </p:cNvSpPr>
              <p:nvPr/>
            </p:nvSpPr>
            <p:spPr bwMode="gray">
              <a:xfrm>
                <a:off x="856" y="2074"/>
                <a:ext cx="158" cy="182"/>
              </a:xfrm>
              <a:custGeom>
                <a:avLst/>
                <a:gdLst/>
                <a:ahLst/>
                <a:cxnLst>
                  <a:cxn ang="0">
                    <a:pos x="138" y="120"/>
                  </a:cxn>
                  <a:cxn ang="0">
                    <a:pos x="140" y="130"/>
                  </a:cxn>
                  <a:cxn ang="0">
                    <a:pos x="150" y="144"/>
                  </a:cxn>
                  <a:cxn ang="0">
                    <a:pos x="138" y="156"/>
                  </a:cxn>
                  <a:cxn ang="0">
                    <a:pos x="122" y="156"/>
                  </a:cxn>
                  <a:cxn ang="0">
                    <a:pos x="102" y="158"/>
                  </a:cxn>
                  <a:cxn ang="0">
                    <a:pos x="100" y="170"/>
                  </a:cxn>
                  <a:cxn ang="0">
                    <a:pos x="90" y="180"/>
                  </a:cxn>
                  <a:cxn ang="0">
                    <a:pos x="64" y="164"/>
                  </a:cxn>
                  <a:cxn ang="0">
                    <a:pos x="58" y="160"/>
                  </a:cxn>
                  <a:cxn ang="0">
                    <a:pos x="52" y="158"/>
                  </a:cxn>
                  <a:cxn ang="0">
                    <a:pos x="44" y="152"/>
                  </a:cxn>
                  <a:cxn ang="0">
                    <a:pos x="40" y="148"/>
                  </a:cxn>
                  <a:cxn ang="0">
                    <a:pos x="36" y="144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8"/>
                  </a:cxn>
                  <a:cxn ang="0">
                    <a:pos x="2" y="60"/>
                  </a:cxn>
                  <a:cxn ang="0">
                    <a:pos x="0" y="56"/>
                  </a:cxn>
                  <a:cxn ang="0">
                    <a:pos x="4" y="48"/>
                  </a:cxn>
                  <a:cxn ang="0">
                    <a:pos x="22" y="36"/>
                  </a:cxn>
                  <a:cxn ang="0">
                    <a:pos x="30" y="36"/>
                  </a:cxn>
                  <a:cxn ang="0">
                    <a:pos x="44" y="32"/>
                  </a:cxn>
                  <a:cxn ang="0">
                    <a:pos x="54" y="28"/>
                  </a:cxn>
                  <a:cxn ang="0">
                    <a:pos x="70" y="16"/>
                  </a:cxn>
                  <a:cxn ang="0">
                    <a:pos x="80" y="12"/>
                  </a:cxn>
                  <a:cxn ang="0">
                    <a:pos x="92" y="4"/>
                  </a:cxn>
                  <a:cxn ang="0">
                    <a:pos x="98" y="4"/>
                  </a:cxn>
                  <a:cxn ang="0">
                    <a:pos x="106" y="14"/>
                  </a:cxn>
                  <a:cxn ang="0">
                    <a:pos x="110" y="18"/>
                  </a:cxn>
                  <a:cxn ang="0">
                    <a:pos x="110" y="26"/>
                  </a:cxn>
                  <a:cxn ang="0">
                    <a:pos x="118" y="32"/>
                  </a:cxn>
                  <a:cxn ang="0">
                    <a:pos x="122" y="40"/>
                  </a:cxn>
                  <a:cxn ang="0">
                    <a:pos x="126" y="46"/>
                  </a:cxn>
                  <a:cxn ang="0">
                    <a:pos x="134" y="52"/>
                  </a:cxn>
                  <a:cxn ang="0">
                    <a:pos x="142" y="56"/>
                  </a:cxn>
                  <a:cxn ang="0">
                    <a:pos x="156" y="62"/>
                  </a:cxn>
                  <a:cxn ang="0">
                    <a:pos x="158" y="64"/>
                  </a:cxn>
                  <a:cxn ang="0">
                    <a:pos x="154" y="78"/>
                  </a:cxn>
                  <a:cxn ang="0">
                    <a:pos x="140" y="100"/>
                  </a:cxn>
                  <a:cxn ang="0">
                    <a:pos x="134" y="112"/>
                  </a:cxn>
                  <a:cxn ang="0">
                    <a:pos x="138" y="110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228"/>
              <p:cNvSpPr>
                <a:spLocks/>
              </p:cNvSpPr>
              <p:nvPr/>
            </p:nvSpPr>
            <p:spPr bwMode="gray">
              <a:xfrm>
                <a:off x="792" y="2240"/>
                <a:ext cx="40" cy="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2"/>
                  </a:cxn>
                  <a:cxn ang="0">
                    <a:pos x="4" y="40"/>
                  </a:cxn>
                  <a:cxn ang="0">
                    <a:pos x="4" y="46"/>
                  </a:cxn>
                  <a:cxn ang="0">
                    <a:pos x="2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0" y="64"/>
                  </a:cxn>
                  <a:cxn ang="0">
                    <a:pos x="2" y="66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4" y="84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4" y="86"/>
                  </a:cxn>
                  <a:cxn ang="0">
                    <a:pos x="16" y="86"/>
                  </a:cxn>
                  <a:cxn ang="0">
                    <a:pos x="16" y="88"/>
                  </a:cxn>
                  <a:cxn ang="0">
                    <a:pos x="18" y="90"/>
                  </a:cxn>
                  <a:cxn ang="0">
                    <a:pos x="18" y="88"/>
                  </a:cxn>
                  <a:cxn ang="0">
                    <a:pos x="18" y="86"/>
                  </a:cxn>
                  <a:cxn ang="0">
                    <a:pos x="20" y="82"/>
                  </a:cxn>
                  <a:cxn ang="0">
                    <a:pos x="22" y="78"/>
                  </a:cxn>
                  <a:cxn ang="0">
                    <a:pos x="24" y="74"/>
                  </a:cxn>
                  <a:cxn ang="0">
                    <a:pos x="28" y="74"/>
                  </a:cxn>
                  <a:cxn ang="0">
                    <a:pos x="32" y="70"/>
                  </a:cxn>
                  <a:cxn ang="0">
                    <a:pos x="26" y="64"/>
                  </a:cxn>
                  <a:cxn ang="0">
                    <a:pos x="30" y="60"/>
                  </a:cxn>
                  <a:cxn ang="0">
                    <a:pos x="32" y="52"/>
                  </a:cxn>
                  <a:cxn ang="0">
                    <a:pos x="32" y="42"/>
                  </a:cxn>
                  <a:cxn ang="0">
                    <a:pos x="28" y="32"/>
                  </a:cxn>
                  <a:cxn ang="0">
                    <a:pos x="32" y="22"/>
                  </a:cxn>
                  <a:cxn ang="0">
                    <a:pos x="34" y="14"/>
                  </a:cxn>
                  <a:cxn ang="0">
                    <a:pos x="34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12" y="2"/>
                  </a:cxn>
                  <a:cxn ang="0">
                    <a:pos x="6" y="0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229"/>
              <p:cNvSpPr>
                <a:spLocks/>
              </p:cNvSpPr>
              <p:nvPr/>
            </p:nvSpPr>
            <p:spPr bwMode="gray">
              <a:xfrm>
                <a:off x="982" y="1986"/>
                <a:ext cx="104" cy="178"/>
              </a:xfrm>
              <a:custGeom>
                <a:avLst/>
                <a:gdLst/>
                <a:ahLst/>
                <a:cxnLst>
                  <a:cxn ang="0">
                    <a:pos x="28" y="148"/>
                  </a:cxn>
                  <a:cxn ang="0">
                    <a:pos x="16" y="144"/>
                  </a:cxn>
                  <a:cxn ang="0">
                    <a:pos x="6" y="116"/>
                  </a:cxn>
                  <a:cxn ang="0">
                    <a:pos x="6" y="112"/>
                  </a:cxn>
                  <a:cxn ang="0">
                    <a:pos x="2" y="106"/>
                  </a:cxn>
                  <a:cxn ang="0">
                    <a:pos x="10" y="88"/>
                  </a:cxn>
                  <a:cxn ang="0">
                    <a:pos x="6" y="86"/>
                  </a:cxn>
                  <a:cxn ang="0">
                    <a:pos x="12" y="76"/>
                  </a:cxn>
                  <a:cxn ang="0">
                    <a:pos x="18" y="74"/>
                  </a:cxn>
                  <a:cxn ang="0">
                    <a:pos x="18" y="66"/>
                  </a:cxn>
                  <a:cxn ang="0">
                    <a:pos x="16" y="60"/>
                  </a:cxn>
                  <a:cxn ang="0">
                    <a:pos x="18" y="58"/>
                  </a:cxn>
                  <a:cxn ang="0">
                    <a:pos x="20" y="54"/>
                  </a:cxn>
                  <a:cxn ang="0">
                    <a:pos x="20" y="44"/>
                  </a:cxn>
                  <a:cxn ang="0">
                    <a:pos x="30" y="32"/>
                  </a:cxn>
                  <a:cxn ang="0">
                    <a:pos x="44" y="26"/>
                  </a:cxn>
                  <a:cxn ang="0">
                    <a:pos x="62" y="6"/>
                  </a:cxn>
                  <a:cxn ang="0">
                    <a:pos x="76" y="20"/>
                  </a:cxn>
                  <a:cxn ang="0">
                    <a:pos x="72" y="24"/>
                  </a:cxn>
                  <a:cxn ang="0">
                    <a:pos x="72" y="30"/>
                  </a:cxn>
                  <a:cxn ang="0">
                    <a:pos x="72" y="40"/>
                  </a:cxn>
                  <a:cxn ang="0">
                    <a:pos x="78" y="40"/>
                  </a:cxn>
                  <a:cxn ang="0">
                    <a:pos x="82" y="42"/>
                  </a:cxn>
                  <a:cxn ang="0">
                    <a:pos x="74" y="42"/>
                  </a:cxn>
                  <a:cxn ang="0">
                    <a:pos x="78" y="50"/>
                  </a:cxn>
                  <a:cxn ang="0">
                    <a:pos x="76" y="56"/>
                  </a:cxn>
                  <a:cxn ang="0">
                    <a:pos x="72" y="60"/>
                  </a:cxn>
                  <a:cxn ang="0">
                    <a:pos x="72" y="66"/>
                  </a:cxn>
                  <a:cxn ang="0">
                    <a:pos x="72" y="70"/>
                  </a:cxn>
                  <a:cxn ang="0">
                    <a:pos x="66" y="78"/>
                  </a:cxn>
                  <a:cxn ang="0">
                    <a:pos x="64" y="88"/>
                  </a:cxn>
                  <a:cxn ang="0">
                    <a:pos x="64" y="94"/>
                  </a:cxn>
                  <a:cxn ang="0">
                    <a:pos x="80" y="94"/>
                  </a:cxn>
                  <a:cxn ang="0">
                    <a:pos x="96" y="110"/>
                  </a:cxn>
                  <a:cxn ang="0">
                    <a:pos x="102" y="132"/>
                  </a:cxn>
                  <a:cxn ang="0">
                    <a:pos x="96" y="138"/>
                  </a:cxn>
                  <a:cxn ang="0">
                    <a:pos x="78" y="158"/>
                  </a:cxn>
                  <a:cxn ang="0">
                    <a:pos x="80" y="160"/>
                  </a:cxn>
                  <a:cxn ang="0">
                    <a:pos x="78" y="164"/>
                  </a:cxn>
                  <a:cxn ang="0">
                    <a:pos x="58" y="170"/>
                  </a:cxn>
                  <a:cxn ang="0">
                    <a:pos x="26" y="178"/>
                  </a:cxn>
                  <a:cxn ang="0">
                    <a:pos x="28" y="168"/>
                  </a:cxn>
                  <a:cxn ang="0">
                    <a:pos x="32" y="150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230"/>
              <p:cNvSpPr>
                <a:spLocks/>
              </p:cNvSpPr>
              <p:nvPr/>
            </p:nvSpPr>
            <p:spPr bwMode="gray">
              <a:xfrm>
                <a:off x="958" y="2022"/>
                <a:ext cx="46" cy="62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22" y="60"/>
                  </a:cxn>
                  <a:cxn ang="0">
                    <a:pos x="20" y="60"/>
                  </a:cxn>
                  <a:cxn ang="0">
                    <a:pos x="16" y="58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0" y="46"/>
                  </a:cxn>
                  <a:cxn ang="0">
                    <a:pos x="6" y="40"/>
                  </a:cxn>
                  <a:cxn ang="0">
                    <a:pos x="6" y="38"/>
                  </a:cxn>
                  <a:cxn ang="0">
                    <a:pos x="8" y="36"/>
                  </a:cxn>
                  <a:cxn ang="0">
                    <a:pos x="8" y="34"/>
                  </a:cxn>
                  <a:cxn ang="0">
                    <a:pos x="10" y="30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20" y="10"/>
                  </a:cxn>
                  <a:cxn ang="0">
                    <a:pos x="22" y="6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44" y="18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2" y="26"/>
                  </a:cxn>
                  <a:cxn ang="0">
                    <a:pos x="42" y="28"/>
                  </a:cxn>
                  <a:cxn ang="0">
                    <a:pos x="42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0" y="48"/>
                  </a:cxn>
                  <a:cxn ang="0">
                    <a:pos x="30" y="50"/>
                  </a:cxn>
                  <a:cxn ang="0">
                    <a:pos x="34" y="52"/>
                  </a:cxn>
                  <a:cxn ang="0">
                    <a:pos x="24" y="62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231"/>
              <p:cNvSpPr>
                <a:spLocks/>
              </p:cNvSpPr>
              <p:nvPr/>
            </p:nvSpPr>
            <p:spPr bwMode="gray">
              <a:xfrm>
                <a:off x="950" y="2068"/>
                <a:ext cx="40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2" y="18"/>
                  </a:cxn>
                  <a:cxn ang="0">
                    <a:pos x="32" y="22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2" y="38"/>
                  </a:cxn>
                  <a:cxn ang="0">
                    <a:pos x="30" y="40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6" y="42"/>
                  </a:cxn>
                  <a:cxn ang="0">
                    <a:pos x="24" y="38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36"/>
                  </a:cxn>
                  <a:cxn ang="0">
                    <a:pos x="18" y="36"/>
                  </a:cxn>
                  <a:cxn ang="0">
                    <a:pos x="16" y="32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32"/>
              <p:cNvSpPr>
                <a:spLocks/>
              </p:cNvSpPr>
              <p:nvPr/>
            </p:nvSpPr>
            <p:spPr bwMode="gray">
              <a:xfrm>
                <a:off x="978" y="2102"/>
                <a:ext cx="16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6" y="20"/>
                  </a:cxn>
                  <a:cxn ang="0">
                    <a:pos x="10" y="24"/>
                  </a:cxn>
                  <a:cxn ang="0">
                    <a:pos x="16" y="26"/>
                  </a:cxn>
                  <a:cxn ang="0">
                    <a:pos x="10" y="0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233"/>
              <p:cNvSpPr>
                <a:spLocks/>
              </p:cNvSpPr>
              <p:nvPr/>
            </p:nvSpPr>
            <p:spPr bwMode="gray">
              <a:xfrm>
                <a:off x="774" y="1980"/>
                <a:ext cx="70" cy="8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4" y="26"/>
                  </a:cxn>
                  <a:cxn ang="0">
                    <a:pos x="54" y="20"/>
                  </a:cxn>
                  <a:cxn ang="0">
                    <a:pos x="52" y="18"/>
                  </a:cxn>
                  <a:cxn ang="0">
                    <a:pos x="50" y="20"/>
                  </a:cxn>
                  <a:cxn ang="0">
                    <a:pos x="46" y="22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38" y="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28" y="22"/>
                  </a:cxn>
                  <a:cxn ang="0">
                    <a:pos x="20" y="26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6" y="54"/>
                  </a:cxn>
                  <a:cxn ang="0">
                    <a:pos x="16" y="58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14" y="74"/>
                  </a:cxn>
                  <a:cxn ang="0">
                    <a:pos x="14" y="78"/>
                  </a:cxn>
                  <a:cxn ang="0">
                    <a:pos x="16" y="82"/>
                  </a:cxn>
                  <a:cxn ang="0">
                    <a:pos x="26" y="84"/>
                  </a:cxn>
                  <a:cxn ang="0">
                    <a:pos x="42" y="78"/>
                  </a:cxn>
                  <a:cxn ang="0">
                    <a:pos x="62" y="66"/>
                  </a:cxn>
                  <a:cxn ang="0">
                    <a:pos x="68" y="56"/>
                  </a:cxn>
                  <a:cxn ang="0">
                    <a:pos x="70" y="50"/>
                  </a:cxn>
                  <a:cxn ang="0">
                    <a:pos x="68" y="46"/>
                  </a:cxn>
                  <a:cxn ang="0">
                    <a:pos x="64" y="38"/>
                  </a:cxn>
                  <a:cxn ang="0">
                    <a:pos x="62" y="32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234"/>
              <p:cNvSpPr>
                <a:spLocks/>
              </p:cNvSpPr>
              <p:nvPr/>
            </p:nvSpPr>
            <p:spPr bwMode="gray">
              <a:xfrm>
                <a:off x="834" y="1898"/>
                <a:ext cx="108" cy="20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4" y="16"/>
                  </a:cxn>
                  <a:cxn ang="0">
                    <a:pos x="16" y="22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6" y="44"/>
                  </a:cxn>
                  <a:cxn ang="0">
                    <a:pos x="4" y="52"/>
                  </a:cxn>
                  <a:cxn ang="0">
                    <a:pos x="14" y="54"/>
                  </a:cxn>
                  <a:cxn ang="0">
                    <a:pos x="12" y="58"/>
                  </a:cxn>
                  <a:cxn ang="0">
                    <a:pos x="12" y="64"/>
                  </a:cxn>
                  <a:cxn ang="0">
                    <a:pos x="14" y="70"/>
                  </a:cxn>
                  <a:cxn ang="0">
                    <a:pos x="24" y="76"/>
                  </a:cxn>
                  <a:cxn ang="0">
                    <a:pos x="24" y="82"/>
                  </a:cxn>
                  <a:cxn ang="0">
                    <a:pos x="22" y="86"/>
                  </a:cxn>
                  <a:cxn ang="0">
                    <a:pos x="18" y="94"/>
                  </a:cxn>
                  <a:cxn ang="0">
                    <a:pos x="20" y="98"/>
                  </a:cxn>
                  <a:cxn ang="0">
                    <a:pos x="32" y="92"/>
                  </a:cxn>
                  <a:cxn ang="0">
                    <a:pos x="36" y="102"/>
                  </a:cxn>
                  <a:cxn ang="0">
                    <a:pos x="40" y="114"/>
                  </a:cxn>
                  <a:cxn ang="0">
                    <a:pos x="22" y="128"/>
                  </a:cxn>
                  <a:cxn ang="0">
                    <a:pos x="28" y="140"/>
                  </a:cxn>
                  <a:cxn ang="0">
                    <a:pos x="20" y="154"/>
                  </a:cxn>
                  <a:cxn ang="0">
                    <a:pos x="18" y="156"/>
                  </a:cxn>
                  <a:cxn ang="0">
                    <a:pos x="18" y="160"/>
                  </a:cxn>
                  <a:cxn ang="0">
                    <a:pos x="38" y="164"/>
                  </a:cxn>
                  <a:cxn ang="0">
                    <a:pos x="52" y="158"/>
                  </a:cxn>
                  <a:cxn ang="0">
                    <a:pos x="52" y="162"/>
                  </a:cxn>
                  <a:cxn ang="0">
                    <a:pos x="44" y="166"/>
                  </a:cxn>
                  <a:cxn ang="0">
                    <a:pos x="0" y="196"/>
                  </a:cxn>
                  <a:cxn ang="0">
                    <a:pos x="28" y="190"/>
                  </a:cxn>
                  <a:cxn ang="0">
                    <a:pos x="58" y="188"/>
                  </a:cxn>
                  <a:cxn ang="0">
                    <a:pos x="108" y="174"/>
                  </a:cxn>
                  <a:cxn ang="0">
                    <a:pos x="98" y="164"/>
                  </a:cxn>
                  <a:cxn ang="0">
                    <a:pos x="102" y="158"/>
                  </a:cxn>
                  <a:cxn ang="0">
                    <a:pos x="102" y="150"/>
                  </a:cxn>
                  <a:cxn ang="0">
                    <a:pos x="100" y="146"/>
                  </a:cxn>
                  <a:cxn ang="0">
                    <a:pos x="94" y="140"/>
                  </a:cxn>
                  <a:cxn ang="0">
                    <a:pos x="88" y="136"/>
                  </a:cxn>
                  <a:cxn ang="0">
                    <a:pos x="84" y="120"/>
                  </a:cxn>
                  <a:cxn ang="0">
                    <a:pos x="66" y="100"/>
                  </a:cxn>
                  <a:cxn ang="0">
                    <a:pos x="64" y="84"/>
                  </a:cxn>
                  <a:cxn ang="0">
                    <a:pos x="56" y="68"/>
                  </a:cxn>
                  <a:cxn ang="0">
                    <a:pos x="56" y="44"/>
                  </a:cxn>
                  <a:cxn ang="0">
                    <a:pos x="56" y="42"/>
                  </a:cxn>
                  <a:cxn ang="0">
                    <a:pos x="52" y="36"/>
                  </a:cxn>
                  <a:cxn ang="0">
                    <a:pos x="48" y="34"/>
                  </a:cxn>
                  <a:cxn ang="0">
                    <a:pos x="44" y="32"/>
                  </a:cxn>
                  <a:cxn ang="0">
                    <a:pos x="36" y="28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40" y="4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235"/>
              <p:cNvSpPr>
                <a:spLocks/>
              </p:cNvSpPr>
              <p:nvPr/>
            </p:nvSpPr>
            <p:spPr bwMode="gray">
              <a:xfrm>
                <a:off x="812" y="1980"/>
                <a:ext cx="36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2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0" y="30"/>
                  </a:cxn>
                  <a:cxn ang="0">
                    <a:pos x="18" y="28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236"/>
              <p:cNvSpPr>
                <a:spLocks/>
              </p:cNvSpPr>
              <p:nvPr/>
            </p:nvSpPr>
            <p:spPr bwMode="gray">
              <a:xfrm>
                <a:off x="1016" y="1928"/>
                <a:ext cx="36" cy="62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46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" y="20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10" y="54"/>
                  </a:cxn>
                  <a:cxn ang="0">
                    <a:pos x="10" y="62"/>
                  </a:cxn>
                  <a:cxn ang="0">
                    <a:pos x="30" y="58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237"/>
              <p:cNvSpPr>
                <a:spLocks/>
              </p:cNvSpPr>
              <p:nvPr/>
            </p:nvSpPr>
            <p:spPr bwMode="gray">
              <a:xfrm>
                <a:off x="1066" y="1590"/>
                <a:ext cx="168" cy="390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0" y="300"/>
                  </a:cxn>
                  <a:cxn ang="0">
                    <a:pos x="0" y="312"/>
                  </a:cxn>
                  <a:cxn ang="0">
                    <a:pos x="0" y="322"/>
                  </a:cxn>
                  <a:cxn ang="0">
                    <a:pos x="16" y="388"/>
                  </a:cxn>
                  <a:cxn ang="0">
                    <a:pos x="38" y="382"/>
                  </a:cxn>
                  <a:cxn ang="0">
                    <a:pos x="50" y="372"/>
                  </a:cxn>
                  <a:cxn ang="0">
                    <a:pos x="60" y="360"/>
                  </a:cxn>
                  <a:cxn ang="0">
                    <a:pos x="66" y="328"/>
                  </a:cxn>
                  <a:cxn ang="0">
                    <a:pos x="88" y="296"/>
                  </a:cxn>
                  <a:cxn ang="0">
                    <a:pos x="94" y="282"/>
                  </a:cxn>
                  <a:cxn ang="0">
                    <a:pos x="92" y="272"/>
                  </a:cxn>
                  <a:cxn ang="0">
                    <a:pos x="82" y="264"/>
                  </a:cxn>
                  <a:cxn ang="0">
                    <a:pos x="76" y="262"/>
                  </a:cxn>
                  <a:cxn ang="0">
                    <a:pos x="78" y="230"/>
                  </a:cxn>
                  <a:cxn ang="0">
                    <a:pos x="78" y="232"/>
                  </a:cxn>
                  <a:cxn ang="0">
                    <a:pos x="80" y="218"/>
                  </a:cxn>
                  <a:cxn ang="0">
                    <a:pos x="86" y="204"/>
                  </a:cxn>
                  <a:cxn ang="0">
                    <a:pos x="94" y="194"/>
                  </a:cxn>
                  <a:cxn ang="0">
                    <a:pos x="106" y="184"/>
                  </a:cxn>
                  <a:cxn ang="0">
                    <a:pos x="116" y="176"/>
                  </a:cxn>
                  <a:cxn ang="0">
                    <a:pos x="122" y="158"/>
                  </a:cxn>
                  <a:cxn ang="0">
                    <a:pos x="122" y="140"/>
                  </a:cxn>
                  <a:cxn ang="0">
                    <a:pos x="156" y="118"/>
                  </a:cxn>
                  <a:cxn ang="0">
                    <a:pos x="168" y="118"/>
                  </a:cxn>
                  <a:cxn ang="0">
                    <a:pos x="162" y="106"/>
                  </a:cxn>
                  <a:cxn ang="0">
                    <a:pos x="152" y="80"/>
                  </a:cxn>
                  <a:cxn ang="0">
                    <a:pos x="152" y="72"/>
                  </a:cxn>
                  <a:cxn ang="0">
                    <a:pos x="156" y="68"/>
                  </a:cxn>
                  <a:cxn ang="0">
                    <a:pos x="156" y="56"/>
                  </a:cxn>
                  <a:cxn ang="0">
                    <a:pos x="140" y="38"/>
                  </a:cxn>
                  <a:cxn ang="0">
                    <a:pos x="130" y="24"/>
                  </a:cxn>
                  <a:cxn ang="0">
                    <a:pos x="122" y="20"/>
                  </a:cxn>
                  <a:cxn ang="0">
                    <a:pos x="114" y="4"/>
                  </a:cxn>
                  <a:cxn ang="0">
                    <a:pos x="102" y="14"/>
                  </a:cxn>
                  <a:cxn ang="0">
                    <a:pos x="92" y="24"/>
                  </a:cxn>
                  <a:cxn ang="0">
                    <a:pos x="86" y="32"/>
                  </a:cxn>
                  <a:cxn ang="0">
                    <a:pos x="80" y="44"/>
                  </a:cxn>
                  <a:cxn ang="0">
                    <a:pos x="76" y="56"/>
                  </a:cxn>
                  <a:cxn ang="0">
                    <a:pos x="70" y="82"/>
                  </a:cxn>
                  <a:cxn ang="0">
                    <a:pos x="64" y="92"/>
                  </a:cxn>
                  <a:cxn ang="0">
                    <a:pos x="54" y="104"/>
                  </a:cxn>
                  <a:cxn ang="0">
                    <a:pos x="46" y="122"/>
                  </a:cxn>
                  <a:cxn ang="0">
                    <a:pos x="12" y="178"/>
                  </a:cxn>
                  <a:cxn ang="0">
                    <a:pos x="14" y="260"/>
                  </a:cxn>
                  <a:cxn ang="0">
                    <a:pos x="14" y="266"/>
                  </a:cxn>
                  <a:cxn ang="0">
                    <a:pos x="8" y="278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238"/>
              <p:cNvSpPr>
                <a:spLocks/>
              </p:cNvSpPr>
              <p:nvPr/>
            </p:nvSpPr>
            <p:spPr bwMode="gray">
              <a:xfrm>
                <a:off x="1184" y="1562"/>
                <a:ext cx="124" cy="310"/>
              </a:xfrm>
              <a:custGeom>
                <a:avLst/>
                <a:gdLst/>
                <a:ahLst/>
                <a:cxnLst>
                  <a:cxn ang="0">
                    <a:pos x="102" y="62"/>
                  </a:cxn>
                  <a:cxn ang="0">
                    <a:pos x="122" y="112"/>
                  </a:cxn>
                  <a:cxn ang="0">
                    <a:pos x="112" y="128"/>
                  </a:cxn>
                  <a:cxn ang="0">
                    <a:pos x="114" y="134"/>
                  </a:cxn>
                  <a:cxn ang="0">
                    <a:pos x="118" y="144"/>
                  </a:cxn>
                  <a:cxn ang="0">
                    <a:pos x="118" y="152"/>
                  </a:cxn>
                  <a:cxn ang="0">
                    <a:pos x="114" y="182"/>
                  </a:cxn>
                  <a:cxn ang="0">
                    <a:pos x="114" y="212"/>
                  </a:cxn>
                  <a:cxn ang="0">
                    <a:pos x="122" y="222"/>
                  </a:cxn>
                  <a:cxn ang="0">
                    <a:pos x="124" y="254"/>
                  </a:cxn>
                  <a:cxn ang="0">
                    <a:pos x="124" y="260"/>
                  </a:cxn>
                  <a:cxn ang="0">
                    <a:pos x="90" y="292"/>
                  </a:cxn>
                  <a:cxn ang="0">
                    <a:pos x="92" y="294"/>
                  </a:cxn>
                  <a:cxn ang="0">
                    <a:pos x="88" y="294"/>
                  </a:cxn>
                  <a:cxn ang="0">
                    <a:pos x="80" y="292"/>
                  </a:cxn>
                  <a:cxn ang="0">
                    <a:pos x="72" y="296"/>
                  </a:cxn>
                  <a:cxn ang="0">
                    <a:pos x="54" y="302"/>
                  </a:cxn>
                  <a:cxn ang="0">
                    <a:pos x="48" y="304"/>
                  </a:cxn>
                  <a:cxn ang="0">
                    <a:pos x="38" y="306"/>
                  </a:cxn>
                  <a:cxn ang="0">
                    <a:pos x="24" y="306"/>
                  </a:cxn>
                  <a:cxn ang="0">
                    <a:pos x="20" y="304"/>
                  </a:cxn>
                  <a:cxn ang="0">
                    <a:pos x="12" y="298"/>
                  </a:cxn>
                  <a:cxn ang="0">
                    <a:pos x="6" y="292"/>
                  </a:cxn>
                  <a:cxn ang="0">
                    <a:pos x="4" y="286"/>
                  </a:cxn>
                  <a:cxn ang="0">
                    <a:pos x="4" y="278"/>
                  </a:cxn>
                  <a:cxn ang="0">
                    <a:pos x="4" y="268"/>
                  </a:cxn>
                  <a:cxn ang="0">
                    <a:pos x="4" y="230"/>
                  </a:cxn>
                  <a:cxn ang="0">
                    <a:pos x="6" y="224"/>
                  </a:cxn>
                  <a:cxn ang="0">
                    <a:pos x="12" y="212"/>
                  </a:cxn>
                  <a:cxn ang="0">
                    <a:pos x="42" y="186"/>
                  </a:cxn>
                  <a:cxn ang="0">
                    <a:pos x="50" y="178"/>
                  </a:cxn>
                  <a:cxn ang="0">
                    <a:pos x="56" y="158"/>
                  </a:cxn>
                  <a:cxn ang="0">
                    <a:pos x="48" y="148"/>
                  </a:cxn>
                  <a:cxn ang="0">
                    <a:pos x="50" y="146"/>
                  </a:cxn>
                  <a:cxn ang="0">
                    <a:pos x="48" y="142"/>
                  </a:cxn>
                  <a:cxn ang="0">
                    <a:pos x="38" y="122"/>
                  </a:cxn>
                  <a:cxn ang="0">
                    <a:pos x="34" y="100"/>
                  </a:cxn>
                  <a:cxn ang="0">
                    <a:pos x="36" y="98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6"/>
                  </a:cxn>
                  <a:cxn ang="0">
                    <a:pos x="22" y="68"/>
                  </a:cxn>
                  <a:cxn ang="0">
                    <a:pos x="18" y="62"/>
                  </a:cxn>
                  <a:cxn ang="0">
                    <a:pos x="10" y="52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8" y="16"/>
                  </a:cxn>
                  <a:cxn ang="0">
                    <a:pos x="40" y="24"/>
                  </a:cxn>
                  <a:cxn ang="0">
                    <a:pos x="58" y="22"/>
                  </a:cxn>
                  <a:cxn ang="0">
                    <a:pos x="72" y="14"/>
                  </a:cxn>
                  <a:cxn ang="0">
                    <a:pos x="72" y="12"/>
                  </a:cxn>
                  <a:cxn ang="0">
                    <a:pos x="76" y="6"/>
                  </a:cxn>
                  <a:cxn ang="0">
                    <a:pos x="82" y="2"/>
                  </a:cxn>
                  <a:cxn ang="0">
                    <a:pos x="92" y="2"/>
                  </a:cxn>
                  <a:cxn ang="0">
                    <a:pos x="120" y="20"/>
                  </a:cxn>
                  <a:cxn ang="0">
                    <a:pos x="116" y="26"/>
                  </a:cxn>
                  <a:cxn ang="0">
                    <a:pos x="102" y="46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239"/>
              <p:cNvSpPr>
                <a:spLocks/>
              </p:cNvSpPr>
              <p:nvPr/>
            </p:nvSpPr>
            <p:spPr bwMode="gray">
              <a:xfrm>
                <a:off x="1044" y="2000"/>
                <a:ext cx="54" cy="84"/>
              </a:xfrm>
              <a:custGeom>
                <a:avLst/>
                <a:gdLst/>
                <a:ahLst/>
                <a:cxnLst>
                  <a:cxn ang="0">
                    <a:pos x="18" y="8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2" y="74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10" y="46"/>
                  </a:cxn>
                  <a:cxn ang="0">
                    <a:pos x="12" y="44"/>
                  </a:cxn>
                  <a:cxn ang="0">
                    <a:pos x="16" y="40"/>
                  </a:cxn>
                  <a:cxn ang="0">
                    <a:pos x="16" y="36"/>
                  </a:cxn>
                  <a:cxn ang="0">
                    <a:pos x="12" y="30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14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20" y="10"/>
                  </a:cxn>
                  <a:cxn ang="0">
                    <a:pos x="38" y="2"/>
                  </a:cxn>
                  <a:cxn ang="0">
                    <a:pos x="46" y="12"/>
                  </a:cxn>
                  <a:cxn ang="0">
                    <a:pos x="46" y="20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6" y="34"/>
                  </a:cxn>
                  <a:cxn ang="0">
                    <a:pos x="42" y="36"/>
                  </a:cxn>
                  <a:cxn ang="0">
                    <a:pos x="46" y="40"/>
                  </a:cxn>
                  <a:cxn ang="0">
                    <a:pos x="50" y="42"/>
                  </a:cxn>
                  <a:cxn ang="0">
                    <a:pos x="52" y="46"/>
                  </a:cxn>
                  <a:cxn ang="0">
                    <a:pos x="54" y="50"/>
                  </a:cxn>
                  <a:cxn ang="0">
                    <a:pos x="52" y="52"/>
                  </a:cxn>
                  <a:cxn ang="0">
                    <a:pos x="48" y="56"/>
                  </a:cxn>
                  <a:cxn ang="0">
                    <a:pos x="48" y="58"/>
                  </a:cxn>
                  <a:cxn ang="0">
                    <a:pos x="50" y="60"/>
                  </a:cxn>
                  <a:cxn ang="0">
                    <a:pos x="50" y="64"/>
                  </a:cxn>
                  <a:cxn ang="0">
                    <a:pos x="48" y="68"/>
                  </a:cxn>
                  <a:cxn ang="0">
                    <a:pos x="48" y="70"/>
                  </a:cxn>
                  <a:cxn ang="0">
                    <a:pos x="50" y="74"/>
                  </a:cxn>
                  <a:cxn ang="0">
                    <a:pos x="50" y="78"/>
                  </a:cxn>
                  <a:cxn ang="0">
                    <a:pos x="48" y="80"/>
                  </a:cxn>
                  <a:cxn ang="0">
                    <a:pos x="44" y="76"/>
                  </a:cxn>
                  <a:cxn ang="0">
                    <a:pos x="46" y="80"/>
                  </a:cxn>
                  <a:cxn ang="0">
                    <a:pos x="42" y="80"/>
                  </a:cxn>
                  <a:cxn ang="0">
                    <a:pos x="38" y="82"/>
                  </a:cxn>
                  <a:cxn ang="0">
                    <a:pos x="34" y="82"/>
                  </a:cxn>
                  <a:cxn ang="0">
                    <a:pos x="32" y="84"/>
                  </a:cxn>
                  <a:cxn ang="0">
                    <a:pos x="28" y="84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240"/>
              <p:cNvSpPr>
                <a:spLocks/>
              </p:cNvSpPr>
              <p:nvPr/>
            </p:nvSpPr>
            <p:spPr bwMode="gray">
              <a:xfrm>
                <a:off x="1246" y="2242"/>
                <a:ext cx="224" cy="110"/>
              </a:xfrm>
              <a:custGeom>
                <a:avLst/>
                <a:gdLst/>
                <a:ahLst/>
                <a:cxnLst>
                  <a:cxn ang="0">
                    <a:pos x="194" y="34"/>
                  </a:cxn>
                  <a:cxn ang="0">
                    <a:pos x="204" y="40"/>
                  </a:cxn>
                  <a:cxn ang="0">
                    <a:pos x="216" y="58"/>
                  </a:cxn>
                  <a:cxn ang="0">
                    <a:pos x="224" y="80"/>
                  </a:cxn>
                  <a:cxn ang="0">
                    <a:pos x="220" y="82"/>
                  </a:cxn>
                  <a:cxn ang="0">
                    <a:pos x="208" y="80"/>
                  </a:cxn>
                  <a:cxn ang="0">
                    <a:pos x="194" y="82"/>
                  </a:cxn>
                  <a:cxn ang="0">
                    <a:pos x="182" y="88"/>
                  </a:cxn>
                  <a:cxn ang="0">
                    <a:pos x="174" y="92"/>
                  </a:cxn>
                  <a:cxn ang="0">
                    <a:pos x="168" y="92"/>
                  </a:cxn>
                  <a:cxn ang="0">
                    <a:pos x="162" y="98"/>
                  </a:cxn>
                  <a:cxn ang="0">
                    <a:pos x="152" y="102"/>
                  </a:cxn>
                  <a:cxn ang="0">
                    <a:pos x="136" y="102"/>
                  </a:cxn>
                  <a:cxn ang="0">
                    <a:pos x="128" y="98"/>
                  </a:cxn>
                  <a:cxn ang="0">
                    <a:pos x="124" y="102"/>
                  </a:cxn>
                  <a:cxn ang="0">
                    <a:pos x="118" y="110"/>
                  </a:cxn>
                  <a:cxn ang="0">
                    <a:pos x="114" y="110"/>
                  </a:cxn>
                  <a:cxn ang="0">
                    <a:pos x="114" y="106"/>
                  </a:cxn>
                  <a:cxn ang="0">
                    <a:pos x="116" y="104"/>
                  </a:cxn>
                  <a:cxn ang="0">
                    <a:pos x="116" y="100"/>
                  </a:cxn>
                  <a:cxn ang="0">
                    <a:pos x="98" y="104"/>
                  </a:cxn>
                  <a:cxn ang="0">
                    <a:pos x="92" y="106"/>
                  </a:cxn>
                  <a:cxn ang="0">
                    <a:pos x="82" y="108"/>
                  </a:cxn>
                  <a:cxn ang="0">
                    <a:pos x="70" y="104"/>
                  </a:cxn>
                  <a:cxn ang="0">
                    <a:pos x="58" y="104"/>
                  </a:cxn>
                  <a:cxn ang="0">
                    <a:pos x="52" y="110"/>
                  </a:cxn>
                  <a:cxn ang="0">
                    <a:pos x="46" y="110"/>
                  </a:cxn>
                  <a:cxn ang="0">
                    <a:pos x="34" y="106"/>
                  </a:cxn>
                  <a:cxn ang="0">
                    <a:pos x="26" y="102"/>
                  </a:cxn>
                  <a:cxn ang="0">
                    <a:pos x="14" y="94"/>
                  </a:cxn>
                  <a:cxn ang="0">
                    <a:pos x="12" y="86"/>
                  </a:cxn>
                  <a:cxn ang="0">
                    <a:pos x="8" y="7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4" y="50"/>
                  </a:cxn>
                  <a:cxn ang="0">
                    <a:pos x="14" y="44"/>
                  </a:cxn>
                  <a:cxn ang="0">
                    <a:pos x="20" y="46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50" y="40"/>
                  </a:cxn>
                  <a:cxn ang="0">
                    <a:pos x="40" y="36"/>
                  </a:cxn>
                  <a:cxn ang="0">
                    <a:pos x="38" y="32"/>
                  </a:cxn>
                  <a:cxn ang="0">
                    <a:pos x="42" y="20"/>
                  </a:cxn>
                  <a:cxn ang="0">
                    <a:pos x="52" y="16"/>
                  </a:cxn>
                  <a:cxn ang="0">
                    <a:pos x="62" y="16"/>
                  </a:cxn>
                  <a:cxn ang="0">
                    <a:pos x="72" y="14"/>
                  </a:cxn>
                  <a:cxn ang="0">
                    <a:pos x="86" y="4"/>
                  </a:cxn>
                  <a:cxn ang="0">
                    <a:pos x="88" y="2"/>
                  </a:cxn>
                  <a:cxn ang="0">
                    <a:pos x="98" y="0"/>
                  </a:cxn>
                  <a:cxn ang="0">
                    <a:pos x="112" y="4"/>
                  </a:cxn>
                  <a:cxn ang="0">
                    <a:pos x="122" y="12"/>
                  </a:cxn>
                  <a:cxn ang="0">
                    <a:pos x="132" y="14"/>
                  </a:cxn>
                  <a:cxn ang="0">
                    <a:pos x="140" y="12"/>
                  </a:cxn>
                  <a:cxn ang="0">
                    <a:pos x="152" y="12"/>
                  </a:cxn>
                  <a:cxn ang="0">
                    <a:pos x="158" y="16"/>
                  </a:cxn>
                  <a:cxn ang="0">
                    <a:pos x="170" y="24"/>
                  </a:cxn>
                  <a:cxn ang="0">
                    <a:pos x="182" y="28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41"/>
              <p:cNvSpPr>
                <a:spLocks/>
              </p:cNvSpPr>
              <p:nvPr/>
            </p:nvSpPr>
            <p:spPr bwMode="gray">
              <a:xfrm>
                <a:off x="1174" y="2172"/>
                <a:ext cx="110" cy="90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30" y="60"/>
                  </a:cxn>
                  <a:cxn ang="0">
                    <a:pos x="32" y="58"/>
                  </a:cxn>
                  <a:cxn ang="0">
                    <a:pos x="32" y="54"/>
                  </a:cxn>
                  <a:cxn ang="0">
                    <a:pos x="30" y="50"/>
                  </a:cxn>
                  <a:cxn ang="0">
                    <a:pos x="26" y="44"/>
                  </a:cxn>
                  <a:cxn ang="0">
                    <a:pos x="22" y="36"/>
                  </a:cxn>
                  <a:cxn ang="0">
                    <a:pos x="18" y="24"/>
                  </a:cxn>
                  <a:cxn ang="0">
                    <a:pos x="14" y="22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8" y="4"/>
                  </a:cxn>
                  <a:cxn ang="0">
                    <a:pos x="24" y="10"/>
                  </a:cxn>
                  <a:cxn ang="0">
                    <a:pos x="32" y="16"/>
                  </a:cxn>
                  <a:cxn ang="0">
                    <a:pos x="44" y="18"/>
                  </a:cxn>
                  <a:cxn ang="0">
                    <a:pos x="58" y="12"/>
                  </a:cxn>
                  <a:cxn ang="0">
                    <a:pos x="84" y="18"/>
                  </a:cxn>
                  <a:cxn ang="0">
                    <a:pos x="100" y="24"/>
                  </a:cxn>
                  <a:cxn ang="0">
                    <a:pos x="104" y="26"/>
                  </a:cxn>
                  <a:cxn ang="0">
                    <a:pos x="110" y="30"/>
                  </a:cxn>
                  <a:cxn ang="0">
                    <a:pos x="110" y="34"/>
                  </a:cxn>
                  <a:cxn ang="0">
                    <a:pos x="108" y="42"/>
                  </a:cxn>
                  <a:cxn ang="0">
                    <a:pos x="106" y="46"/>
                  </a:cxn>
                  <a:cxn ang="0">
                    <a:pos x="104" y="52"/>
                  </a:cxn>
                  <a:cxn ang="0">
                    <a:pos x="100" y="56"/>
                  </a:cxn>
                  <a:cxn ang="0">
                    <a:pos x="98" y="58"/>
                  </a:cxn>
                  <a:cxn ang="0">
                    <a:pos x="94" y="66"/>
                  </a:cxn>
                  <a:cxn ang="0">
                    <a:pos x="94" y="68"/>
                  </a:cxn>
                  <a:cxn ang="0">
                    <a:pos x="90" y="70"/>
                  </a:cxn>
                  <a:cxn ang="0">
                    <a:pos x="82" y="72"/>
                  </a:cxn>
                  <a:cxn ang="0">
                    <a:pos x="74" y="82"/>
                  </a:cxn>
                  <a:cxn ang="0">
                    <a:pos x="70" y="88"/>
                  </a:cxn>
                  <a:cxn ang="0">
                    <a:pos x="62" y="88"/>
                  </a:cxn>
                  <a:cxn ang="0">
                    <a:pos x="56" y="88"/>
                  </a:cxn>
                  <a:cxn ang="0">
                    <a:pos x="36" y="90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242"/>
              <p:cNvSpPr>
                <a:spLocks/>
              </p:cNvSpPr>
              <p:nvPr/>
            </p:nvSpPr>
            <p:spPr bwMode="gray">
              <a:xfrm>
                <a:off x="1162" y="2258"/>
                <a:ext cx="84" cy="84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4"/>
                  </a:cxn>
                  <a:cxn ang="0">
                    <a:pos x="68" y="2"/>
                  </a:cxn>
                  <a:cxn ang="0">
                    <a:pos x="66" y="0"/>
                  </a:cxn>
                  <a:cxn ang="0">
                    <a:pos x="48" y="4"/>
                  </a:cxn>
                  <a:cxn ang="0">
                    <a:pos x="34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8" y="22"/>
                  </a:cxn>
                  <a:cxn ang="0">
                    <a:pos x="6" y="26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6"/>
                  </a:cxn>
                  <a:cxn ang="0">
                    <a:pos x="18" y="66"/>
                  </a:cxn>
                  <a:cxn ang="0">
                    <a:pos x="26" y="76"/>
                  </a:cxn>
                  <a:cxn ang="0">
                    <a:pos x="30" y="84"/>
                  </a:cxn>
                  <a:cxn ang="0">
                    <a:pos x="42" y="84"/>
                  </a:cxn>
                  <a:cxn ang="0">
                    <a:pos x="44" y="66"/>
                  </a:cxn>
                  <a:cxn ang="0">
                    <a:pos x="46" y="66"/>
                  </a:cxn>
                  <a:cxn ang="0">
                    <a:pos x="48" y="64"/>
                  </a:cxn>
                  <a:cxn ang="0">
                    <a:pos x="50" y="62"/>
                  </a:cxn>
                  <a:cxn ang="0">
                    <a:pos x="54" y="56"/>
                  </a:cxn>
                  <a:cxn ang="0">
                    <a:pos x="60" y="48"/>
                  </a:cxn>
                  <a:cxn ang="0">
                    <a:pos x="58" y="48"/>
                  </a:cxn>
                  <a:cxn ang="0">
                    <a:pos x="58" y="46"/>
                  </a:cxn>
                  <a:cxn ang="0">
                    <a:pos x="58" y="42"/>
                  </a:cxn>
                  <a:cxn ang="0">
                    <a:pos x="58" y="38"/>
                  </a:cxn>
                  <a:cxn ang="0">
                    <a:pos x="60" y="32"/>
                  </a:cxn>
                  <a:cxn ang="0">
                    <a:pos x="64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20"/>
                  </a:cxn>
                  <a:cxn ang="0">
                    <a:pos x="70" y="18"/>
                  </a:cxn>
                  <a:cxn ang="0">
                    <a:pos x="74" y="16"/>
                  </a:cxn>
                  <a:cxn ang="0">
                    <a:pos x="78" y="16"/>
                  </a:cxn>
                  <a:cxn ang="0">
                    <a:pos x="84" y="18"/>
                  </a:cxn>
                  <a:cxn ang="0">
                    <a:pos x="84" y="2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243"/>
              <p:cNvSpPr>
                <a:spLocks/>
              </p:cNvSpPr>
              <p:nvPr/>
            </p:nvSpPr>
            <p:spPr bwMode="gray">
              <a:xfrm>
                <a:off x="1154" y="2230"/>
                <a:ext cx="28" cy="6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2" y="40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0" y="44"/>
                  </a:cxn>
                  <a:cxn ang="0">
                    <a:pos x="8" y="48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8" y="58"/>
                  </a:cxn>
                  <a:cxn ang="0">
                    <a:pos x="8" y="60"/>
                  </a:cxn>
                  <a:cxn ang="0">
                    <a:pos x="8" y="64"/>
                  </a:cxn>
                  <a:cxn ang="0">
                    <a:pos x="8" y="62"/>
                  </a:cxn>
                  <a:cxn ang="0">
                    <a:pos x="8" y="60"/>
                  </a:cxn>
                  <a:cxn ang="0">
                    <a:pos x="10" y="58"/>
                  </a:cxn>
                  <a:cxn ang="0">
                    <a:pos x="14" y="54"/>
                  </a:cxn>
                  <a:cxn ang="0">
                    <a:pos x="18" y="50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4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20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244"/>
              <p:cNvSpPr>
                <a:spLocks/>
              </p:cNvSpPr>
              <p:nvPr/>
            </p:nvSpPr>
            <p:spPr bwMode="gray">
              <a:xfrm>
                <a:off x="1068" y="2152"/>
                <a:ext cx="142" cy="11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0" y="40"/>
                  </a:cxn>
                  <a:cxn ang="0">
                    <a:pos x="18" y="38"/>
                  </a:cxn>
                  <a:cxn ang="0">
                    <a:pos x="20" y="36"/>
                  </a:cxn>
                  <a:cxn ang="0">
                    <a:pos x="14" y="34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20" y="16"/>
                  </a:cxn>
                  <a:cxn ang="0">
                    <a:pos x="32" y="12"/>
                  </a:cxn>
                  <a:cxn ang="0">
                    <a:pos x="54" y="6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8" y="24"/>
                  </a:cxn>
                  <a:cxn ang="0">
                    <a:pos x="86" y="24"/>
                  </a:cxn>
                  <a:cxn ang="0">
                    <a:pos x="92" y="22"/>
                  </a:cxn>
                  <a:cxn ang="0">
                    <a:pos x="102" y="18"/>
                  </a:cxn>
                  <a:cxn ang="0">
                    <a:pos x="108" y="20"/>
                  </a:cxn>
                  <a:cxn ang="0">
                    <a:pos x="110" y="26"/>
                  </a:cxn>
                  <a:cxn ang="0">
                    <a:pos x="110" y="32"/>
                  </a:cxn>
                  <a:cxn ang="0">
                    <a:pos x="120" y="42"/>
                  </a:cxn>
                  <a:cxn ang="0">
                    <a:pos x="124" y="44"/>
                  </a:cxn>
                  <a:cxn ang="0">
                    <a:pos x="128" y="56"/>
                  </a:cxn>
                  <a:cxn ang="0">
                    <a:pos x="132" y="64"/>
                  </a:cxn>
                  <a:cxn ang="0">
                    <a:pos x="136" y="70"/>
                  </a:cxn>
                  <a:cxn ang="0">
                    <a:pos x="138" y="74"/>
                  </a:cxn>
                  <a:cxn ang="0">
                    <a:pos x="138" y="78"/>
                  </a:cxn>
                  <a:cxn ang="0">
                    <a:pos x="136" y="80"/>
                  </a:cxn>
                  <a:cxn ang="0">
                    <a:pos x="134" y="94"/>
                  </a:cxn>
                  <a:cxn ang="0">
                    <a:pos x="128" y="112"/>
                  </a:cxn>
                  <a:cxn ang="0">
                    <a:pos x="112" y="110"/>
                  </a:cxn>
                  <a:cxn ang="0">
                    <a:pos x="112" y="104"/>
                  </a:cxn>
                  <a:cxn ang="0">
                    <a:pos x="112" y="102"/>
                  </a:cxn>
                  <a:cxn ang="0">
                    <a:pos x="110" y="92"/>
                  </a:cxn>
                  <a:cxn ang="0">
                    <a:pos x="108" y="86"/>
                  </a:cxn>
                  <a:cxn ang="0">
                    <a:pos x="106" y="82"/>
                  </a:cxn>
                  <a:cxn ang="0">
                    <a:pos x="98" y="78"/>
                  </a:cxn>
                  <a:cxn ang="0">
                    <a:pos x="94" y="80"/>
                  </a:cxn>
                  <a:cxn ang="0">
                    <a:pos x="92" y="80"/>
                  </a:cxn>
                  <a:cxn ang="0">
                    <a:pos x="64" y="76"/>
                  </a:cxn>
                  <a:cxn ang="0">
                    <a:pos x="58" y="74"/>
                  </a:cxn>
                  <a:cxn ang="0">
                    <a:pos x="52" y="70"/>
                  </a:cxn>
                  <a:cxn ang="0">
                    <a:pos x="46" y="60"/>
                  </a:cxn>
                  <a:cxn ang="0">
                    <a:pos x="38" y="60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245"/>
              <p:cNvSpPr>
                <a:spLocks/>
              </p:cNvSpPr>
              <p:nvPr/>
            </p:nvSpPr>
            <p:spPr bwMode="gray">
              <a:xfrm>
                <a:off x="1128" y="2118"/>
                <a:ext cx="76" cy="58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34" y="20"/>
                  </a:cxn>
                  <a:cxn ang="0">
                    <a:pos x="28" y="22"/>
                  </a:cxn>
                  <a:cxn ang="0">
                    <a:pos x="26" y="22"/>
                  </a:cxn>
                  <a:cxn ang="0">
                    <a:pos x="12" y="22"/>
                  </a:cxn>
                  <a:cxn ang="0">
                    <a:pos x="10" y="20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26" y="58"/>
                  </a:cxn>
                  <a:cxn ang="0">
                    <a:pos x="32" y="56"/>
                  </a:cxn>
                  <a:cxn ang="0">
                    <a:pos x="38" y="54"/>
                  </a:cxn>
                  <a:cxn ang="0">
                    <a:pos x="46" y="52"/>
                  </a:cxn>
                  <a:cxn ang="0">
                    <a:pos x="52" y="54"/>
                  </a:cxn>
                  <a:cxn ang="0">
                    <a:pos x="56" y="54"/>
                  </a:cxn>
                  <a:cxn ang="0">
                    <a:pos x="58" y="52"/>
                  </a:cxn>
                  <a:cxn ang="0">
                    <a:pos x="62" y="48"/>
                  </a:cxn>
                  <a:cxn ang="0">
                    <a:pos x="68" y="42"/>
                  </a:cxn>
                  <a:cxn ang="0">
                    <a:pos x="72" y="30"/>
                  </a:cxn>
                  <a:cxn ang="0">
                    <a:pos x="72" y="24"/>
                  </a:cxn>
                  <a:cxn ang="0">
                    <a:pos x="74" y="16"/>
                  </a:cxn>
                  <a:cxn ang="0">
                    <a:pos x="76" y="1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54" y="4"/>
                  </a:cxn>
                  <a:cxn ang="0">
                    <a:pos x="46" y="8"/>
                  </a:cxn>
                  <a:cxn ang="0">
                    <a:pos x="46" y="12"/>
                  </a:cxn>
                  <a:cxn ang="0">
                    <a:pos x="44" y="16"/>
                  </a:cxn>
                  <a:cxn ang="0">
                    <a:pos x="42" y="18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246"/>
              <p:cNvSpPr>
                <a:spLocks/>
              </p:cNvSpPr>
              <p:nvPr/>
            </p:nvSpPr>
            <p:spPr bwMode="gray">
              <a:xfrm>
                <a:off x="1070" y="2076"/>
                <a:ext cx="138" cy="66"/>
              </a:xfrm>
              <a:custGeom>
                <a:avLst/>
                <a:gdLst/>
                <a:ahLst/>
                <a:cxnLst>
                  <a:cxn ang="0">
                    <a:pos x="134" y="22"/>
                  </a:cxn>
                  <a:cxn ang="0">
                    <a:pos x="130" y="18"/>
                  </a:cxn>
                  <a:cxn ang="0">
                    <a:pos x="126" y="16"/>
                  </a:cxn>
                  <a:cxn ang="0">
                    <a:pos x="118" y="12"/>
                  </a:cxn>
                  <a:cxn ang="0">
                    <a:pos x="110" y="14"/>
                  </a:cxn>
                  <a:cxn ang="0">
                    <a:pos x="106" y="18"/>
                  </a:cxn>
                  <a:cxn ang="0">
                    <a:pos x="104" y="20"/>
                  </a:cxn>
                  <a:cxn ang="0">
                    <a:pos x="104" y="24"/>
                  </a:cxn>
                  <a:cxn ang="0">
                    <a:pos x="100" y="22"/>
                  </a:cxn>
                  <a:cxn ang="0">
                    <a:pos x="94" y="24"/>
                  </a:cxn>
                  <a:cxn ang="0">
                    <a:pos x="90" y="24"/>
                  </a:cxn>
                  <a:cxn ang="0">
                    <a:pos x="84" y="22"/>
                  </a:cxn>
                  <a:cxn ang="0">
                    <a:pos x="76" y="20"/>
                  </a:cxn>
                  <a:cxn ang="0">
                    <a:pos x="60" y="14"/>
                  </a:cxn>
                  <a:cxn ang="0">
                    <a:pos x="46" y="8"/>
                  </a:cxn>
                  <a:cxn ang="0">
                    <a:pos x="36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8" y="20"/>
                  </a:cxn>
                  <a:cxn ang="0">
                    <a:pos x="16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30" y="46"/>
                  </a:cxn>
                  <a:cxn ang="0">
                    <a:pos x="34" y="42"/>
                  </a:cxn>
                  <a:cxn ang="0">
                    <a:pos x="42" y="44"/>
                  </a:cxn>
                  <a:cxn ang="0">
                    <a:pos x="42" y="46"/>
                  </a:cxn>
                  <a:cxn ang="0">
                    <a:pos x="44" y="48"/>
                  </a:cxn>
                  <a:cxn ang="0">
                    <a:pos x="52" y="50"/>
                  </a:cxn>
                  <a:cxn ang="0">
                    <a:pos x="60" y="52"/>
                  </a:cxn>
                  <a:cxn ang="0">
                    <a:pos x="62" y="58"/>
                  </a:cxn>
                  <a:cxn ang="0">
                    <a:pos x="68" y="64"/>
                  </a:cxn>
                  <a:cxn ang="0">
                    <a:pos x="72" y="64"/>
                  </a:cxn>
                  <a:cxn ang="0">
                    <a:pos x="78" y="66"/>
                  </a:cxn>
                  <a:cxn ang="0">
                    <a:pos x="86" y="64"/>
                  </a:cxn>
                  <a:cxn ang="0">
                    <a:pos x="90" y="62"/>
                  </a:cxn>
                  <a:cxn ang="0">
                    <a:pos x="98" y="60"/>
                  </a:cxn>
                  <a:cxn ang="0">
                    <a:pos x="102" y="58"/>
                  </a:cxn>
                  <a:cxn ang="0">
                    <a:pos x="104" y="54"/>
                  </a:cxn>
                  <a:cxn ang="0">
                    <a:pos x="104" y="50"/>
                  </a:cxn>
                  <a:cxn ang="0">
                    <a:pos x="108" y="48"/>
                  </a:cxn>
                  <a:cxn ang="0">
                    <a:pos x="112" y="44"/>
                  </a:cxn>
                  <a:cxn ang="0">
                    <a:pos x="118" y="46"/>
                  </a:cxn>
                  <a:cxn ang="0">
                    <a:pos x="126" y="44"/>
                  </a:cxn>
                  <a:cxn ang="0">
                    <a:pos x="130" y="40"/>
                  </a:cxn>
                  <a:cxn ang="0">
                    <a:pos x="136" y="38"/>
                  </a:cxn>
                  <a:cxn ang="0">
                    <a:pos x="138" y="38"/>
                  </a:cxn>
                  <a:cxn ang="0">
                    <a:pos x="136" y="36"/>
                  </a:cxn>
                  <a:cxn ang="0">
                    <a:pos x="136" y="30"/>
                  </a:cxn>
                  <a:cxn ang="0">
                    <a:pos x="138" y="24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247"/>
              <p:cNvSpPr>
                <a:spLocks/>
              </p:cNvSpPr>
              <p:nvPr/>
            </p:nvSpPr>
            <p:spPr bwMode="gray">
              <a:xfrm>
                <a:off x="1086" y="1980"/>
                <a:ext cx="152" cy="122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80" y="10"/>
                  </a:cxn>
                  <a:cxn ang="0">
                    <a:pos x="60" y="18"/>
                  </a:cxn>
                  <a:cxn ang="0">
                    <a:pos x="52" y="18"/>
                  </a:cxn>
                  <a:cxn ang="0">
                    <a:pos x="46" y="16"/>
                  </a:cxn>
                  <a:cxn ang="0">
                    <a:pos x="36" y="22"/>
                  </a:cxn>
                  <a:cxn ang="0">
                    <a:pos x="30" y="28"/>
                  </a:cxn>
                  <a:cxn ang="0">
                    <a:pos x="4" y="36"/>
                  </a:cxn>
                  <a:cxn ang="0">
                    <a:pos x="4" y="48"/>
                  </a:cxn>
                  <a:cxn ang="0">
                    <a:pos x="4" y="52"/>
                  </a:cxn>
                  <a:cxn ang="0">
                    <a:pos x="0" y="56"/>
                  </a:cxn>
                  <a:cxn ang="0">
                    <a:pos x="6" y="62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6" y="76"/>
                  </a:cxn>
                  <a:cxn ang="0">
                    <a:pos x="6" y="78"/>
                  </a:cxn>
                  <a:cxn ang="0">
                    <a:pos x="8" y="84"/>
                  </a:cxn>
                  <a:cxn ang="0">
                    <a:pos x="8" y="90"/>
                  </a:cxn>
                  <a:cxn ang="0">
                    <a:pos x="8" y="94"/>
                  </a:cxn>
                  <a:cxn ang="0">
                    <a:pos x="6" y="100"/>
                  </a:cxn>
                  <a:cxn ang="0">
                    <a:pos x="8" y="100"/>
                  </a:cxn>
                  <a:cxn ang="0">
                    <a:pos x="12" y="102"/>
                  </a:cxn>
                  <a:cxn ang="0">
                    <a:pos x="12" y="98"/>
                  </a:cxn>
                  <a:cxn ang="0">
                    <a:pos x="18" y="96"/>
                  </a:cxn>
                  <a:cxn ang="0">
                    <a:pos x="30" y="104"/>
                  </a:cxn>
                  <a:cxn ang="0">
                    <a:pos x="52" y="110"/>
                  </a:cxn>
                  <a:cxn ang="0">
                    <a:pos x="68" y="118"/>
                  </a:cxn>
                  <a:cxn ang="0">
                    <a:pos x="76" y="120"/>
                  </a:cxn>
                  <a:cxn ang="0">
                    <a:pos x="84" y="118"/>
                  </a:cxn>
                  <a:cxn ang="0">
                    <a:pos x="88" y="118"/>
                  </a:cxn>
                  <a:cxn ang="0">
                    <a:pos x="90" y="114"/>
                  </a:cxn>
                  <a:cxn ang="0">
                    <a:pos x="98" y="110"/>
                  </a:cxn>
                  <a:cxn ang="0">
                    <a:pos x="110" y="112"/>
                  </a:cxn>
                  <a:cxn ang="0">
                    <a:pos x="116" y="116"/>
                  </a:cxn>
                  <a:cxn ang="0">
                    <a:pos x="124" y="120"/>
                  </a:cxn>
                  <a:cxn ang="0">
                    <a:pos x="128" y="118"/>
                  </a:cxn>
                  <a:cxn ang="0">
                    <a:pos x="150" y="104"/>
                  </a:cxn>
                  <a:cxn ang="0">
                    <a:pos x="152" y="100"/>
                  </a:cxn>
                  <a:cxn ang="0">
                    <a:pos x="146" y="86"/>
                  </a:cxn>
                  <a:cxn ang="0">
                    <a:pos x="142" y="78"/>
                  </a:cxn>
                  <a:cxn ang="0">
                    <a:pos x="132" y="64"/>
                  </a:cxn>
                  <a:cxn ang="0">
                    <a:pos x="126" y="58"/>
                  </a:cxn>
                  <a:cxn ang="0">
                    <a:pos x="132" y="5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18"/>
                  </a:cxn>
                  <a:cxn ang="0">
                    <a:pos x="116" y="12"/>
                  </a:cxn>
                  <a:cxn ang="0">
                    <a:pos x="112" y="6"/>
                  </a:cxn>
                  <a:cxn ang="0">
                    <a:pos x="104" y="8"/>
                  </a:cxn>
                  <a:cxn ang="0">
                    <a:pos x="94" y="8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248"/>
              <p:cNvSpPr>
                <a:spLocks/>
              </p:cNvSpPr>
              <p:nvPr/>
            </p:nvSpPr>
            <p:spPr bwMode="gray">
              <a:xfrm>
                <a:off x="1184" y="2118"/>
                <a:ext cx="102" cy="8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6" y="2"/>
                  </a:cxn>
                  <a:cxn ang="0">
                    <a:pos x="38" y="2"/>
                  </a:cxn>
                  <a:cxn ang="0">
                    <a:pos x="48" y="4"/>
                  </a:cxn>
                  <a:cxn ang="0">
                    <a:pos x="52" y="6"/>
                  </a:cxn>
                  <a:cxn ang="0">
                    <a:pos x="60" y="6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76" y="2"/>
                  </a:cxn>
                  <a:cxn ang="0">
                    <a:pos x="84" y="6"/>
                  </a:cxn>
                  <a:cxn ang="0">
                    <a:pos x="92" y="14"/>
                  </a:cxn>
                  <a:cxn ang="0">
                    <a:pos x="94" y="20"/>
                  </a:cxn>
                  <a:cxn ang="0">
                    <a:pos x="96" y="30"/>
                  </a:cxn>
                  <a:cxn ang="0">
                    <a:pos x="98" y="40"/>
                  </a:cxn>
                  <a:cxn ang="0">
                    <a:pos x="96" y="54"/>
                  </a:cxn>
                  <a:cxn ang="0">
                    <a:pos x="98" y="60"/>
                  </a:cxn>
                  <a:cxn ang="0">
                    <a:pos x="102" y="64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100" y="74"/>
                  </a:cxn>
                  <a:cxn ang="0">
                    <a:pos x="100" y="82"/>
                  </a:cxn>
                  <a:cxn ang="0">
                    <a:pos x="100" y="84"/>
                  </a:cxn>
                  <a:cxn ang="0">
                    <a:pos x="94" y="80"/>
                  </a:cxn>
                  <a:cxn ang="0">
                    <a:pos x="88" y="76"/>
                  </a:cxn>
                  <a:cxn ang="0">
                    <a:pos x="74" y="72"/>
                  </a:cxn>
                  <a:cxn ang="0">
                    <a:pos x="72" y="70"/>
                  </a:cxn>
                  <a:cxn ang="0">
                    <a:pos x="64" y="66"/>
                  </a:cxn>
                  <a:cxn ang="0">
                    <a:pos x="60" y="66"/>
                  </a:cxn>
                  <a:cxn ang="0">
                    <a:pos x="48" y="66"/>
                  </a:cxn>
                  <a:cxn ang="0">
                    <a:pos x="34" y="72"/>
                  </a:cxn>
                  <a:cxn ang="0">
                    <a:pos x="32" y="72"/>
                  </a:cxn>
                  <a:cxn ang="0">
                    <a:pos x="26" y="72"/>
                  </a:cxn>
                  <a:cxn ang="0">
                    <a:pos x="16" y="64"/>
                  </a:cxn>
                  <a:cxn ang="0">
                    <a:pos x="8" y="58"/>
                  </a:cxn>
                  <a:cxn ang="0">
                    <a:pos x="0" y="54"/>
                  </a:cxn>
                  <a:cxn ang="0">
                    <a:pos x="4" y="52"/>
                  </a:cxn>
                  <a:cxn ang="0">
                    <a:pos x="10" y="44"/>
                  </a:cxn>
                  <a:cxn ang="0">
                    <a:pos x="16" y="36"/>
                  </a:cxn>
                  <a:cxn ang="0">
                    <a:pos x="16" y="32"/>
                  </a:cxn>
                  <a:cxn ang="0">
                    <a:pos x="18" y="20"/>
                  </a:cxn>
                  <a:cxn ang="0">
                    <a:pos x="18" y="12"/>
                  </a:cxn>
                  <a:cxn ang="0">
                    <a:pos x="20" y="6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249"/>
              <p:cNvSpPr>
                <a:spLocks/>
              </p:cNvSpPr>
              <p:nvPr/>
            </p:nvSpPr>
            <p:spPr bwMode="gray">
              <a:xfrm>
                <a:off x="1244" y="2240"/>
                <a:ext cx="42" cy="4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6" y="14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0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0" y="34"/>
                  </a:cxn>
                  <a:cxn ang="0">
                    <a:pos x="18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8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  <a:cxn ang="0">
                    <a:pos x="2" y="3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250"/>
              <p:cNvSpPr>
                <a:spLocks/>
              </p:cNvSpPr>
              <p:nvPr/>
            </p:nvSpPr>
            <p:spPr bwMode="gray">
              <a:xfrm>
                <a:off x="1350" y="2418"/>
                <a:ext cx="270" cy="232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6" y="40"/>
                  </a:cxn>
                  <a:cxn ang="0">
                    <a:pos x="0" y="40"/>
                  </a:cxn>
                  <a:cxn ang="0">
                    <a:pos x="6" y="56"/>
                  </a:cxn>
                  <a:cxn ang="0">
                    <a:pos x="8" y="60"/>
                  </a:cxn>
                  <a:cxn ang="0">
                    <a:pos x="12" y="68"/>
                  </a:cxn>
                  <a:cxn ang="0">
                    <a:pos x="18" y="78"/>
                  </a:cxn>
                  <a:cxn ang="0">
                    <a:pos x="26" y="90"/>
                  </a:cxn>
                  <a:cxn ang="0">
                    <a:pos x="38" y="110"/>
                  </a:cxn>
                  <a:cxn ang="0">
                    <a:pos x="42" y="118"/>
                  </a:cxn>
                  <a:cxn ang="0">
                    <a:pos x="52" y="140"/>
                  </a:cxn>
                  <a:cxn ang="0">
                    <a:pos x="68" y="170"/>
                  </a:cxn>
                  <a:cxn ang="0">
                    <a:pos x="80" y="188"/>
                  </a:cxn>
                  <a:cxn ang="0">
                    <a:pos x="92" y="212"/>
                  </a:cxn>
                  <a:cxn ang="0">
                    <a:pos x="96" y="212"/>
                  </a:cxn>
                  <a:cxn ang="0">
                    <a:pos x="100" y="210"/>
                  </a:cxn>
                  <a:cxn ang="0">
                    <a:pos x="104" y="206"/>
                  </a:cxn>
                  <a:cxn ang="0">
                    <a:pos x="104" y="202"/>
                  </a:cxn>
                  <a:cxn ang="0">
                    <a:pos x="106" y="204"/>
                  </a:cxn>
                  <a:cxn ang="0">
                    <a:pos x="110" y="204"/>
                  </a:cxn>
                  <a:cxn ang="0">
                    <a:pos x="136" y="232"/>
                  </a:cxn>
                  <a:cxn ang="0">
                    <a:pos x="140" y="228"/>
                  </a:cxn>
                  <a:cxn ang="0">
                    <a:pos x="146" y="220"/>
                  </a:cxn>
                  <a:cxn ang="0">
                    <a:pos x="152" y="212"/>
                  </a:cxn>
                  <a:cxn ang="0">
                    <a:pos x="158" y="204"/>
                  </a:cxn>
                  <a:cxn ang="0">
                    <a:pos x="166" y="200"/>
                  </a:cxn>
                  <a:cxn ang="0">
                    <a:pos x="194" y="188"/>
                  </a:cxn>
                  <a:cxn ang="0">
                    <a:pos x="220" y="184"/>
                  </a:cxn>
                  <a:cxn ang="0">
                    <a:pos x="224" y="182"/>
                  </a:cxn>
                  <a:cxn ang="0">
                    <a:pos x="248" y="170"/>
                  </a:cxn>
                  <a:cxn ang="0">
                    <a:pos x="268" y="148"/>
                  </a:cxn>
                  <a:cxn ang="0">
                    <a:pos x="268" y="132"/>
                  </a:cxn>
                  <a:cxn ang="0">
                    <a:pos x="268" y="126"/>
                  </a:cxn>
                  <a:cxn ang="0">
                    <a:pos x="270" y="122"/>
                  </a:cxn>
                  <a:cxn ang="0">
                    <a:pos x="234" y="124"/>
                  </a:cxn>
                  <a:cxn ang="0">
                    <a:pos x="232" y="122"/>
                  </a:cxn>
                  <a:cxn ang="0">
                    <a:pos x="228" y="120"/>
                  </a:cxn>
                  <a:cxn ang="0">
                    <a:pos x="228" y="116"/>
                  </a:cxn>
                  <a:cxn ang="0">
                    <a:pos x="220" y="108"/>
                  </a:cxn>
                  <a:cxn ang="0">
                    <a:pos x="216" y="110"/>
                  </a:cxn>
                  <a:cxn ang="0">
                    <a:pos x="210" y="110"/>
                  </a:cxn>
                  <a:cxn ang="0">
                    <a:pos x="206" y="106"/>
                  </a:cxn>
                  <a:cxn ang="0">
                    <a:pos x="202" y="98"/>
                  </a:cxn>
                  <a:cxn ang="0">
                    <a:pos x="196" y="88"/>
                  </a:cxn>
                  <a:cxn ang="0">
                    <a:pos x="192" y="80"/>
                  </a:cxn>
                  <a:cxn ang="0">
                    <a:pos x="172" y="54"/>
                  </a:cxn>
                  <a:cxn ang="0">
                    <a:pos x="154" y="52"/>
                  </a:cxn>
                  <a:cxn ang="0">
                    <a:pos x="150" y="48"/>
                  </a:cxn>
                  <a:cxn ang="0">
                    <a:pos x="144" y="46"/>
                  </a:cxn>
                  <a:cxn ang="0">
                    <a:pos x="138" y="40"/>
                  </a:cxn>
                  <a:cxn ang="0">
                    <a:pos x="130" y="34"/>
                  </a:cxn>
                  <a:cxn ang="0">
                    <a:pos x="120" y="28"/>
                  </a:cxn>
                  <a:cxn ang="0">
                    <a:pos x="102" y="16"/>
                  </a:cxn>
                  <a:cxn ang="0">
                    <a:pos x="68" y="4"/>
                  </a:cxn>
                  <a:cxn ang="0">
                    <a:pos x="62" y="0"/>
                  </a:cxn>
                  <a:cxn ang="0">
                    <a:pos x="58" y="2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251"/>
              <p:cNvSpPr>
                <a:spLocks/>
              </p:cNvSpPr>
              <p:nvPr/>
            </p:nvSpPr>
            <p:spPr bwMode="gray">
              <a:xfrm>
                <a:off x="1444" y="2620"/>
                <a:ext cx="42" cy="66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6" y="64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10" y="60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2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6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3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4" y="48"/>
                  </a:cxn>
                  <a:cxn ang="0">
                    <a:pos x="34" y="50"/>
                  </a:cxn>
                  <a:cxn ang="0">
                    <a:pos x="32" y="52"/>
                  </a:cxn>
                  <a:cxn ang="0">
                    <a:pos x="30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0" y="60"/>
                  </a:cxn>
                  <a:cxn ang="0">
                    <a:pos x="28" y="62"/>
                  </a:cxn>
                  <a:cxn ang="0">
                    <a:pos x="28" y="62"/>
                  </a:cxn>
                  <a:cxn ang="0">
                    <a:pos x="26" y="6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2" y="64"/>
                  </a:cxn>
                  <a:cxn ang="0">
                    <a:pos x="20" y="66"/>
                  </a:cxn>
                  <a:cxn ang="0">
                    <a:pos x="20" y="66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252"/>
              <p:cNvSpPr>
                <a:spLocks/>
              </p:cNvSpPr>
              <p:nvPr/>
            </p:nvSpPr>
            <p:spPr bwMode="gray">
              <a:xfrm>
                <a:off x="1464" y="2602"/>
                <a:ext cx="118" cy="86"/>
              </a:xfrm>
              <a:custGeom>
                <a:avLst/>
                <a:gdLst/>
                <a:ahLst/>
                <a:cxnLst>
                  <a:cxn ang="0">
                    <a:pos x="118" y="28"/>
                  </a:cxn>
                  <a:cxn ang="0">
                    <a:pos x="102" y="32"/>
                  </a:cxn>
                  <a:cxn ang="0">
                    <a:pos x="94" y="38"/>
                  </a:cxn>
                  <a:cxn ang="0">
                    <a:pos x="86" y="46"/>
                  </a:cxn>
                  <a:cxn ang="0">
                    <a:pos x="80" y="54"/>
                  </a:cxn>
                  <a:cxn ang="0">
                    <a:pos x="74" y="58"/>
                  </a:cxn>
                  <a:cxn ang="0">
                    <a:pos x="68" y="60"/>
                  </a:cxn>
                  <a:cxn ang="0">
                    <a:pos x="62" y="62"/>
                  </a:cxn>
                  <a:cxn ang="0">
                    <a:pos x="58" y="64"/>
                  </a:cxn>
                  <a:cxn ang="0">
                    <a:pos x="54" y="64"/>
                  </a:cxn>
                  <a:cxn ang="0">
                    <a:pos x="52" y="64"/>
                  </a:cxn>
                  <a:cxn ang="0">
                    <a:pos x="36" y="78"/>
                  </a:cxn>
                  <a:cxn ang="0">
                    <a:pos x="6" y="86"/>
                  </a:cxn>
                  <a:cxn ang="0">
                    <a:pos x="2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84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6" y="80"/>
                  </a:cxn>
                  <a:cxn ang="0">
                    <a:pos x="8" y="80"/>
                  </a:cxn>
                  <a:cxn ang="0">
                    <a:pos x="10" y="78"/>
                  </a:cxn>
                  <a:cxn ang="0">
                    <a:pos x="8" y="74"/>
                  </a:cxn>
                  <a:cxn ang="0">
                    <a:pos x="12" y="68"/>
                  </a:cxn>
                  <a:cxn ang="0">
                    <a:pos x="14" y="68"/>
                  </a:cxn>
                  <a:cxn ang="0">
                    <a:pos x="14" y="66"/>
                  </a:cxn>
                  <a:cxn ang="0">
                    <a:pos x="16" y="66"/>
                  </a:cxn>
                  <a:cxn ang="0">
                    <a:pos x="18" y="6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22" y="64"/>
                  </a:cxn>
                  <a:cxn ang="0">
                    <a:pos x="20" y="62"/>
                  </a:cxn>
                  <a:cxn ang="0">
                    <a:pos x="20" y="60"/>
                  </a:cxn>
                  <a:cxn ang="0">
                    <a:pos x="20" y="58"/>
                  </a:cxn>
                  <a:cxn ang="0">
                    <a:pos x="18" y="56"/>
                  </a:cxn>
                  <a:cxn ang="0">
                    <a:pos x="18" y="54"/>
                  </a:cxn>
                  <a:cxn ang="0">
                    <a:pos x="18" y="50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24" y="46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28" y="42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8" y="30"/>
                  </a:cxn>
                  <a:cxn ang="0">
                    <a:pos x="40" y="24"/>
                  </a:cxn>
                  <a:cxn ang="0">
                    <a:pos x="44" y="20"/>
                  </a:cxn>
                  <a:cxn ang="0">
                    <a:pos x="48" y="18"/>
                  </a:cxn>
                  <a:cxn ang="0">
                    <a:pos x="50" y="16"/>
                  </a:cxn>
                  <a:cxn ang="0">
                    <a:pos x="54" y="14"/>
                  </a:cxn>
                  <a:cxn ang="0">
                    <a:pos x="66" y="10"/>
                  </a:cxn>
                  <a:cxn ang="0">
                    <a:pos x="80" y="6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6" y="0"/>
                  </a:cxn>
                  <a:cxn ang="0">
                    <a:pos x="108" y="2"/>
                  </a:cxn>
                  <a:cxn ang="0">
                    <a:pos x="118" y="28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253"/>
              <p:cNvSpPr>
                <a:spLocks/>
              </p:cNvSpPr>
              <p:nvPr/>
            </p:nvSpPr>
            <p:spPr bwMode="gray">
              <a:xfrm>
                <a:off x="1570" y="2528"/>
                <a:ext cx="92" cy="10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4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4" y="22"/>
                  </a:cxn>
                  <a:cxn ang="0">
                    <a:pos x="88" y="22"/>
                  </a:cxn>
                  <a:cxn ang="0">
                    <a:pos x="90" y="24"/>
                  </a:cxn>
                  <a:cxn ang="0">
                    <a:pos x="90" y="24"/>
                  </a:cxn>
                  <a:cxn ang="0">
                    <a:pos x="92" y="30"/>
                  </a:cxn>
                  <a:cxn ang="0">
                    <a:pos x="92" y="34"/>
                  </a:cxn>
                  <a:cxn ang="0">
                    <a:pos x="90" y="40"/>
                  </a:cxn>
                  <a:cxn ang="0">
                    <a:pos x="86" y="44"/>
                  </a:cxn>
                  <a:cxn ang="0">
                    <a:pos x="82" y="46"/>
                  </a:cxn>
                  <a:cxn ang="0">
                    <a:pos x="78" y="50"/>
                  </a:cxn>
                  <a:cxn ang="0">
                    <a:pos x="76" y="50"/>
                  </a:cxn>
                  <a:cxn ang="0">
                    <a:pos x="74" y="50"/>
                  </a:cxn>
                  <a:cxn ang="0">
                    <a:pos x="74" y="56"/>
                  </a:cxn>
                  <a:cxn ang="0">
                    <a:pos x="72" y="58"/>
                  </a:cxn>
                  <a:cxn ang="0">
                    <a:pos x="70" y="62"/>
                  </a:cxn>
                  <a:cxn ang="0">
                    <a:pos x="66" y="64"/>
                  </a:cxn>
                  <a:cxn ang="0">
                    <a:pos x="64" y="64"/>
                  </a:cxn>
                  <a:cxn ang="0">
                    <a:pos x="64" y="66"/>
                  </a:cxn>
                  <a:cxn ang="0">
                    <a:pos x="58" y="66"/>
                  </a:cxn>
                  <a:cxn ang="0">
                    <a:pos x="54" y="68"/>
                  </a:cxn>
                  <a:cxn ang="0">
                    <a:pos x="52" y="72"/>
                  </a:cxn>
                  <a:cxn ang="0">
                    <a:pos x="50" y="74"/>
                  </a:cxn>
                  <a:cxn ang="0">
                    <a:pos x="50" y="76"/>
                  </a:cxn>
                  <a:cxn ang="0">
                    <a:pos x="50" y="78"/>
                  </a:cxn>
                  <a:cxn ang="0">
                    <a:pos x="50" y="80"/>
                  </a:cxn>
                  <a:cxn ang="0">
                    <a:pos x="48" y="82"/>
                  </a:cxn>
                  <a:cxn ang="0">
                    <a:pos x="42" y="90"/>
                  </a:cxn>
                  <a:cxn ang="0">
                    <a:pos x="30" y="98"/>
                  </a:cxn>
                  <a:cxn ang="0">
                    <a:pos x="12" y="102"/>
                  </a:cxn>
                  <a:cxn ang="0">
                    <a:pos x="2" y="76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2" y="72"/>
                  </a:cxn>
                  <a:cxn ang="0">
                    <a:pos x="12" y="68"/>
                  </a:cxn>
                  <a:cxn ang="0">
                    <a:pos x="26" y="62"/>
                  </a:cxn>
                  <a:cxn ang="0">
                    <a:pos x="38" y="54"/>
                  </a:cxn>
                  <a:cxn ang="0">
                    <a:pos x="46" y="42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4" y="12"/>
                  </a:cxn>
                  <a:cxn ang="0">
                    <a:pos x="58" y="10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60" y="6"/>
                  </a:cxn>
                  <a:cxn ang="0">
                    <a:pos x="62" y="4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72" y="0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254"/>
              <p:cNvSpPr>
                <a:spLocks/>
              </p:cNvSpPr>
              <p:nvPr/>
            </p:nvSpPr>
            <p:spPr bwMode="gray">
              <a:xfrm>
                <a:off x="1394" y="2320"/>
                <a:ext cx="116" cy="134"/>
              </a:xfrm>
              <a:custGeom>
                <a:avLst/>
                <a:gdLst/>
                <a:ahLst/>
                <a:cxnLst>
                  <a:cxn ang="0">
                    <a:pos x="86" y="132"/>
                  </a:cxn>
                  <a:cxn ang="0">
                    <a:pos x="80" y="130"/>
                  </a:cxn>
                  <a:cxn ang="0">
                    <a:pos x="70" y="124"/>
                  </a:cxn>
                  <a:cxn ang="0">
                    <a:pos x="50" y="114"/>
                  </a:cxn>
                  <a:cxn ang="0">
                    <a:pos x="18" y="98"/>
                  </a:cxn>
                  <a:cxn ang="0">
                    <a:pos x="16" y="92"/>
                  </a:cxn>
                  <a:cxn ang="0">
                    <a:pos x="0" y="68"/>
                  </a:cxn>
                  <a:cxn ang="0">
                    <a:pos x="26" y="44"/>
                  </a:cxn>
                  <a:cxn ang="0">
                    <a:pos x="26" y="40"/>
                  </a:cxn>
                  <a:cxn ang="0">
                    <a:pos x="26" y="36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0" y="26"/>
                  </a:cxn>
                  <a:cxn ang="0">
                    <a:pos x="34" y="22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4" y="4"/>
                  </a:cxn>
                  <a:cxn ang="0">
                    <a:pos x="78" y="2"/>
                  </a:cxn>
                  <a:cxn ang="0">
                    <a:pos x="82" y="4"/>
                  </a:cxn>
                  <a:cxn ang="0">
                    <a:pos x="84" y="10"/>
                  </a:cxn>
                  <a:cxn ang="0">
                    <a:pos x="82" y="12"/>
                  </a:cxn>
                  <a:cxn ang="0">
                    <a:pos x="80" y="16"/>
                  </a:cxn>
                  <a:cxn ang="0">
                    <a:pos x="84" y="18"/>
                  </a:cxn>
                  <a:cxn ang="0">
                    <a:pos x="88" y="22"/>
                  </a:cxn>
                  <a:cxn ang="0">
                    <a:pos x="90" y="26"/>
                  </a:cxn>
                  <a:cxn ang="0">
                    <a:pos x="96" y="32"/>
                  </a:cxn>
                  <a:cxn ang="0">
                    <a:pos x="98" y="38"/>
                  </a:cxn>
                  <a:cxn ang="0">
                    <a:pos x="96" y="42"/>
                  </a:cxn>
                  <a:cxn ang="0">
                    <a:pos x="92" y="52"/>
                  </a:cxn>
                  <a:cxn ang="0">
                    <a:pos x="90" y="60"/>
                  </a:cxn>
                  <a:cxn ang="0">
                    <a:pos x="92" y="64"/>
                  </a:cxn>
                  <a:cxn ang="0">
                    <a:pos x="96" y="72"/>
                  </a:cxn>
                  <a:cxn ang="0">
                    <a:pos x="100" y="82"/>
                  </a:cxn>
                  <a:cxn ang="0">
                    <a:pos x="106" y="86"/>
                  </a:cxn>
                  <a:cxn ang="0">
                    <a:pos x="106" y="90"/>
                  </a:cxn>
                  <a:cxn ang="0">
                    <a:pos x="108" y="96"/>
                  </a:cxn>
                  <a:cxn ang="0">
                    <a:pos x="108" y="98"/>
                  </a:cxn>
                  <a:cxn ang="0">
                    <a:pos x="112" y="102"/>
                  </a:cxn>
                  <a:cxn ang="0">
                    <a:pos x="114" y="106"/>
                  </a:cxn>
                  <a:cxn ang="0">
                    <a:pos x="116" y="112"/>
                  </a:cxn>
                  <a:cxn ang="0">
                    <a:pos x="114" y="124"/>
                  </a:cxn>
                  <a:cxn ang="0">
                    <a:pos x="112" y="124"/>
                  </a:cxn>
                  <a:cxn ang="0">
                    <a:pos x="108" y="128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55"/>
              <p:cNvSpPr>
                <a:spLocks/>
              </p:cNvSpPr>
              <p:nvPr/>
            </p:nvSpPr>
            <p:spPr bwMode="gray">
              <a:xfrm>
                <a:off x="1350" y="2388"/>
                <a:ext cx="62" cy="72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4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10"/>
                  </a:cxn>
                  <a:cxn ang="0">
                    <a:pos x="54" y="14"/>
                  </a:cxn>
                  <a:cxn ang="0">
                    <a:pos x="56" y="18"/>
                  </a:cxn>
                  <a:cxn ang="0">
                    <a:pos x="58" y="22"/>
                  </a:cxn>
                  <a:cxn ang="0">
                    <a:pos x="60" y="26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60" y="32"/>
                  </a:cxn>
                  <a:cxn ang="0">
                    <a:pos x="56" y="34"/>
                  </a:cxn>
                  <a:cxn ang="0">
                    <a:pos x="48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8" y="46"/>
                  </a:cxn>
                  <a:cxn ang="0">
                    <a:pos x="40" y="50"/>
                  </a:cxn>
                  <a:cxn ang="0">
                    <a:pos x="42" y="52"/>
                  </a:cxn>
                  <a:cxn ang="0">
                    <a:pos x="42" y="56"/>
                  </a:cxn>
                  <a:cxn ang="0">
                    <a:pos x="40" y="56"/>
                  </a:cxn>
                  <a:cxn ang="0">
                    <a:pos x="38" y="58"/>
                  </a:cxn>
                  <a:cxn ang="0">
                    <a:pos x="36" y="62"/>
                  </a:cxn>
                  <a:cxn ang="0">
                    <a:pos x="32" y="66"/>
                  </a:cxn>
                  <a:cxn ang="0">
                    <a:pos x="30" y="68"/>
                  </a:cxn>
                  <a:cxn ang="0">
                    <a:pos x="28" y="68"/>
                  </a:cxn>
                  <a:cxn ang="0">
                    <a:pos x="26" y="68"/>
                  </a:cxn>
                  <a:cxn ang="0">
                    <a:pos x="26" y="70"/>
                  </a:cxn>
                  <a:cxn ang="0">
                    <a:pos x="26" y="72"/>
                  </a:cxn>
                  <a:cxn ang="0">
                    <a:pos x="24" y="72"/>
                  </a:cxn>
                  <a:cxn ang="0">
                    <a:pos x="20" y="70"/>
                  </a:cxn>
                  <a:cxn ang="0">
                    <a:pos x="14" y="70"/>
                  </a:cxn>
                  <a:cxn ang="0">
                    <a:pos x="8" y="70"/>
                  </a:cxn>
                  <a:cxn ang="0">
                    <a:pos x="2" y="70"/>
                  </a:cxn>
                  <a:cxn ang="0">
                    <a:pos x="0" y="70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256"/>
              <p:cNvSpPr>
                <a:spLocks/>
              </p:cNvSpPr>
              <p:nvPr/>
            </p:nvSpPr>
            <p:spPr bwMode="gray">
              <a:xfrm>
                <a:off x="1332" y="2396"/>
                <a:ext cx="22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20"/>
                  </a:cxn>
                  <a:cxn ang="0">
                    <a:pos x="8" y="2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8"/>
                  </a:cxn>
                  <a:cxn ang="0">
                    <a:pos x="18" y="62"/>
                  </a:cxn>
                  <a:cxn ang="0">
                    <a:pos x="18" y="60"/>
                  </a:cxn>
                  <a:cxn ang="0">
                    <a:pos x="18" y="56"/>
                  </a:cxn>
                  <a:cxn ang="0">
                    <a:pos x="18" y="52"/>
                  </a:cxn>
                  <a:cxn ang="0">
                    <a:pos x="18" y="44"/>
                  </a:cxn>
                  <a:cxn ang="0">
                    <a:pos x="20" y="40"/>
                  </a:cxn>
                  <a:cxn ang="0">
                    <a:pos x="20" y="34"/>
                  </a:cxn>
                  <a:cxn ang="0">
                    <a:pos x="22" y="32"/>
                  </a:cxn>
                  <a:cxn ang="0">
                    <a:pos x="22" y="26"/>
                  </a:cxn>
                  <a:cxn ang="0">
                    <a:pos x="22" y="14"/>
                  </a:cxn>
                  <a:cxn ang="0">
                    <a:pos x="22" y="0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257"/>
              <p:cNvSpPr>
                <a:spLocks/>
              </p:cNvSpPr>
              <p:nvPr/>
            </p:nvSpPr>
            <p:spPr bwMode="gray">
              <a:xfrm>
                <a:off x="1354" y="2328"/>
                <a:ext cx="80" cy="7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64" y="6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44" y="16"/>
                  </a:cxn>
                  <a:cxn ang="0">
                    <a:pos x="32" y="16"/>
                  </a:cxn>
                  <a:cxn ang="0">
                    <a:pos x="24" y="14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2" y="44"/>
                  </a:cxn>
                  <a:cxn ang="0">
                    <a:pos x="8" y="50"/>
                  </a:cxn>
                  <a:cxn ang="0">
                    <a:pos x="8" y="54"/>
                  </a:cxn>
                  <a:cxn ang="0">
                    <a:pos x="6" y="58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4" y="70"/>
                  </a:cxn>
                  <a:cxn ang="0">
                    <a:pos x="4" y="72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66" y="38"/>
                  </a:cxn>
                  <a:cxn ang="0">
                    <a:pos x="66" y="34"/>
                  </a:cxn>
                  <a:cxn ang="0">
                    <a:pos x="66" y="30"/>
                  </a:cxn>
                  <a:cxn ang="0">
                    <a:pos x="66" y="26"/>
                  </a:cxn>
                  <a:cxn ang="0">
                    <a:pos x="66" y="22"/>
                  </a:cxn>
                  <a:cxn ang="0">
                    <a:pos x="70" y="20"/>
                  </a:cxn>
                  <a:cxn ang="0">
                    <a:pos x="72" y="14"/>
                  </a:cxn>
                  <a:cxn ang="0">
                    <a:pos x="74" y="12"/>
                  </a:cxn>
                  <a:cxn ang="0">
                    <a:pos x="78" y="4"/>
                  </a:cxn>
                  <a:cxn ang="0">
                    <a:pos x="80" y="0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258"/>
              <p:cNvSpPr>
                <a:spLocks/>
              </p:cNvSpPr>
              <p:nvPr/>
            </p:nvSpPr>
            <p:spPr bwMode="gray">
              <a:xfrm>
                <a:off x="1458" y="2282"/>
                <a:ext cx="234" cy="248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20" y="48"/>
                  </a:cxn>
                  <a:cxn ang="0">
                    <a:pos x="16" y="52"/>
                  </a:cxn>
                  <a:cxn ang="0">
                    <a:pos x="20" y="56"/>
                  </a:cxn>
                  <a:cxn ang="0">
                    <a:pos x="24" y="62"/>
                  </a:cxn>
                  <a:cxn ang="0">
                    <a:pos x="32" y="70"/>
                  </a:cxn>
                  <a:cxn ang="0">
                    <a:pos x="34" y="76"/>
                  </a:cxn>
                  <a:cxn ang="0">
                    <a:pos x="28" y="90"/>
                  </a:cxn>
                  <a:cxn ang="0">
                    <a:pos x="28" y="102"/>
                  </a:cxn>
                  <a:cxn ang="0">
                    <a:pos x="32" y="110"/>
                  </a:cxn>
                  <a:cxn ang="0">
                    <a:pos x="40" y="122"/>
                  </a:cxn>
                  <a:cxn ang="0">
                    <a:pos x="42" y="128"/>
                  </a:cxn>
                  <a:cxn ang="0">
                    <a:pos x="44" y="134"/>
                  </a:cxn>
                  <a:cxn ang="0">
                    <a:pos x="48" y="140"/>
                  </a:cxn>
                  <a:cxn ang="0">
                    <a:pos x="50" y="146"/>
                  </a:cxn>
                  <a:cxn ang="0">
                    <a:pos x="50" y="162"/>
                  </a:cxn>
                  <a:cxn ang="0">
                    <a:pos x="78" y="162"/>
                  </a:cxn>
                  <a:cxn ang="0">
                    <a:pos x="88" y="174"/>
                  </a:cxn>
                  <a:cxn ang="0">
                    <a:pos x="114" y="204"/>
                  </a:cxn>
                  <a:cxn ang="0">
                    <a:pos x="128" y="208"/>
                  </a:cxn>
                  <a:cxn ang="0">
                    <a:pos x="142" y="210"/>
                  </a:cxn>
                  <a:cxn ang="0">
                    <a:pos x="152" y="210"/>
                  </a:cxn>
                  <a:cxn ang="0">
                    <a:pos x="168" y="226"/>
                  </a:cxn>
                  <a:cxn ang="0">
                    <a:pos x="178" y="232"/>
                  </a:cxn>
                  <a:cxn ang="0">
                    <a:pos x="188" y="228"/>
                  </a:cxn>
                  <a:cxn ang="0">
                    <a:pos x="198" y="232"/>
                  </a:cxn>
                  <a:cxn ang="0">
                    <a:pos x="208" y="248"/>
                  </a:cxn>
                  <a:cxn ang="0">
                    <a:pos x="222" y="236"/>
                  </a:cxn>
                  <a:cxn ang="0">
                    <a:pos x="222" y="224"/>
                  </a:cxn>
                  <a:cxn ang="0">
                    <a:pos x="224" y="214"/>
                  </a:cxn>
                  <a:cxn ang="0">
                    <a:pos x="232" y="206"/>
                  </a:cxn>
                  <a:cxn ang="0">
                    <a:pos x="232" y="198"/>
                  </a:cxn>
                  <a:cxn ang="0">
                    <a:pos x="218" y="172"/>
                  </a:cxn>
                  <a:cxn ang="0">
                    <a:pos x="216" y="104"/>
                  </a:cxn>
                  <a:cxn ang="0">
                    <a:pos x="212" y="70"/>
                  </a:cxn>
                  <a:cxn ang="0">
                    <a:pos x="184" y="52"/>
                  </a:cxn>
                  <a:cxn ang="0">
                    <a:pos x="176" y="48"/>
                  </a:cxn>
                  <a:cxn ang="0">
                    <a:pos x="160" y="44"/>
                  </a:cxn>
                  <a:cxn ang="0">
                    <a:pos x="126" y="54"/>
                  </a:cxn>
                  <a:cxn ang="0">
                    <a:pos x="122" y="56"/>
                  </a:cxn>
                  <a:cxn ang="0">
                    <a:pos x="102" y="58"/>
                  </a:cxn>
                  <a:cxn ang="0">
                    <a:pos x="98" y="60"/>
                  </a:cxn>
                  <a:cxn ang="0">
                    <a:pos x="82" y="50"/>
                  </a:cxn>
                  <a:cxn ang="0">
                    <a:pos x="62" y="12"/>
                  </a:cxn>
                  <a:cxn ang="0">
                    <a:pos x="56" y="6"/>
                  </a:cxn>
                  <a:cxn ang="0">
                    <a:pos x="38" y="16"/>
                  </a:cxn>
                  <a:cxn ang="0">
                    <a:pos x="30" y="18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8" y="26"/>
                  </a:cxn>
                  <a:cxn ang="0">
                    <a:pos x="12" y="40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259"/>
              <p:cNvSpPr>
                <a:spLocks/>
              </p:cNvSpPr>
              <p:nvPr/>
            </p:nvSpPr>
            <p:spPr bwMode="gray">
              <a:xfrm>
                <a:off x="1042" y="2906"/>
                <a:ext cx="28" cy="2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22"/>
                  </a:cxn>
                  <a:cxn ang="0">
                    <a:pos x="28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260"/>
              <p:cNvSpPr>
                <a:spLocks/>
              </p:cNvSpPr>
              <p:nvPr/>
            </p:nvSpPr>
            <p:spPr bwMode="gray">
              <a:xfrm>
                <a:off x="786" y="2330"/>
                <a:ext cx="260" cy="246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0" y="114"/>
                  </a:cxn>
                  <a:cxn ang="0">
                    <a:pos x="86" y="92"/>
                  </a:cxn>
                  <a:cxn ang="0">
                    <a:pos x="88" y="76"/>
                  </a:cxn>
                  <a:cxn ang="0">
                    <a:pos x="94" y="72"/>
                  </a:cxn>
                  <a:cxn ang="0">
                    <a:pos x="102" y="72"/>
                  </a:cxn>
                  <a:cxn ang="0">
                    <a:pos x="108" y="72"/>
                  </a:cxn>
                  <a:cxn ang="0">
                    <a:pos x="102" y="64"/>
                  </a:cxn>
                  <a:cxn ang="0">
                    <a:pos x="98" y="56"/>
                  </a:cxn>
                  <a:cxn ang="0">
                    <a:pos x="98" y="46"/>
                  </a:cxn>
                  <a:cxn ang="0">
                    <a:pos x="96" y="36"/>
                  </a:cxn>
                  <a:cxn ang="0">
                    <a:pos x="90" y="30"/>
                  </a:cxn>
                  <a:cxn ang="0">
                    <a:pos x="86" y="30"/>
                  </a:cxn>
                  <a:cxn ang="0">
                    <a:pos x="92" y="26"/>
                  </a:cxn>
                  <a:cxn ang="0">
                    <a:pos x="116" y="16"/>
                  </a:cxn>
                  <a:cxn ang="0">
                    <a:pos x="126" y="14"/>
                  </a:cxn>
                  <a:cxn ang="0">
                    <a:pos x="136" y="10"/>
                  </a:cxn>
                  <a:cxn ang="0">
                    <a:pos x="142" y="8"/>
                  </a:cxn>
                  <a:cxn ang="0">
                    <a:pos x="148" y="8"/>
                  </a:cxn>
                  <a:cxn ang="0">
                    <a:pos x="170" y="4"/>
                  </a:cxn>
                  <a:cxn ang="0">
                    <a:pos x="198" y="2"/>
                  </a:cxn>
                  <a:cxn ang="0">
                    <a:pos x="202" y="0"/>
                  </a:cxn>
                  <a:cxn ang="0">
                    <a:pos x="210" y="2"/>
                  </a:cxn>
                  <a:cxn ang="0">
                    <a:pos x="216" y="4"/>
                  </a:cxn>
                  <a:cxn ang="0">
                    <a:pos x="218" y="8"/>
                  </a:cxn>
                  <a:cxn ang="0">
                    <a:pos x="216" y="14"/>
                  </a:cxn>
                  <a:cxn ang="0">
                    <a:pos x="216" y="24"/>
                  </a:cxn>
                  <a:cxn ang="0">
                    <a:pos x="214" y="28"/>
                  </a:cxn>
                  <a:cxn ang="0">
                    <a:pos x="212" y="34"/>
                  </a:cxn>
                  <a:cxn ang="0">
                    <a:pos x="210" y="36"/>
                  </a:cxn>
                  <a:cxn ang="0">
                    <a:pos x="210" y="40"/>
                  </a:cxn>
                  <a:cxn ang="0">
                    <a:pos x="212" y="46"/>
                  </a:cxn>
                  <a:cxn ang="0">
                    <a:pos x="214" y="50"/>
                  </a:cxn>
                  <a:cxn ang="0">
                    <a:pos x="214" y="54"/>
                  </a:cxn>
                  <a:cxn ang="0">
                    <a:pos x="216" y="60"/>
                  </a:cxn>
                  <a:cxn ang="0">
                    <a:pos x="218" y="60"/>
                  </a:cxn>
                  <a:cxn ang="0">
                    <a:pos x="220" y="64"/>
                  </a:cxn>
                  <a:cxn ang="0">
                    <a:pos x="224" y="88"/>
                  </a:cxn>
                  <a:cxn ang="0">
                    <a:pos x="234" y="110"/>
                  </a:cxn>
                  <a:cxn ang="0">
                    <a:pos x="234" y="110"/>
                  </a:cxn>
                  <a:cxn ang="0">
                    <a:pos x="234" y="116"/>
                  </a:cxn>
                  <a:cxn ang="0">
                    <a:pos x="236" y="126"/>
                  </a:cxn>
                  <a:cxn ang="0">
                    <a:pos x="238" y="134"/>
                  </a:cxn>
                  <a:cxn ang="0">
                    <a:pos x="238" y="138"/>
                  </a:cxn>
                  <a:cxn ang="0">
                    <a:pos x="240" y="142"/>
                  </a:cxn>
                  <a:cxn ang="0">
                    <a:pos x="244" y="146"/>
                  </a:cxn>
                  <a:cxn ang="0">
                    <a:pos x="244" y="154"/>
                  </a:cxn>
                  <a:cxn ang="0">
                    <a:pos x="242" y="166"/>
                  </a:cxn>
                  <a:cxn ang="0">
                    <a:pos x="244" y="168"/>
                  </a:cxn>
                  <a:cxn ang="0">
                    <a:pos x="246" y="174"/>
                  </a:cxn>
                  <a:cxn ang="0">
                    <a:pos x="246" y="180"/>
                  </a:cxn>
                  <a:cxn ang="0">
                    <a:pos x="250" y="186"/>
                  </a:cxn>
                  <a:cxn ang="0">
                    <a:pos x="192" y="236"/>
                  </a:cxn>
                  <a:cxn ang="0">
                    <a:pos x="148" y="230"/>
                  </a:cxn>
                  <a:cxn ang="0">
                    <a:pos x="4" y="144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261"/>
              <p:cNvSpPr>
                <a:spLocks/>
              </p:cNvSpPr>
              <p:nvPr/>
            </p:nvSpPr>
            <p:spPr bwMode="gray">
              <a:xfrm>
                <a:off x="678" y="2468"/>
                <a:ext cx="112" cy="98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82"/>
                  </a:cxn>
                  <a:cxn ang="0">
                    <a:pos x="6" y="74"/>
                  </a:cxn>
                  <a:cxn ang="0">
                    <a:pos x="16" y="68"/>
                  </a:cxn>
                  <a:cxn ang="0">
                    <a:pos x="28" y="64"/>
                  </a:cxn>
                  <a:cxn ang="0">
                    <a:pos x="32" y="60"/>
                  </a:cxn>
                  <a:cxn ang="0">
                    <a:pos x="32" y="56"/>
                  </a:cxn>
                  <a:cxn ang="0">
                    <a:pos x="28" y="54"/>
                  </a:cxn>
                  <a:cxn ang="0">
                    <a:pos x="24" y="42"/>
                  </a:cxn>
                  <a:cxn ang="0">
                    <a:pos x="30" y="32"/>
                  </a:cxn>
                  <a:cxn ang="0">
                    <a:pos x="40" y="26"/>
                  </a:cxn>
                  <a:cxn ang="0">
                    <a:pos x="46" y="24"/>
                  </a:cxn>
                  <a:cxn ang="0">
                    <a:pos x="50" y="16"/>
                  </a:cxn>
                  <a:cxn ang="0">
                    <a:pos x="52" y="10"/>
                  </a:cxn>
                  <a:cxn ang="0">
                    <a:pos x="56" y="4"/>
                  </a:cxn>
                  <a:cxn ang="0">
                    <a:pos x="66" y="0"/>
                  </a:cxn>
                  <a:cxn ang="0">
                    <a:pos x="112" y="20"/>
                  </a:cxn>
                  <a:cxn ang="0">
                    <a:pos x="88" y="20"/>
                  </a:cxn>
                  <a:cxn ang="0">
                    <a:pos x="86" y="18"/>
                  </a:cxn>
                  <a:cxn ang="0">
                    <a:pos x="82" y="20"/>
                  </a:cxn>
                  <a:cxn ang="0">
                    <a:pos x="82" y="26"/>
                  </a:cxn>
                  <a:cxn ang="0">
                    <a:pos x="80" y="38"/>
                  </a:cxn>
                  <a:cxn ang="0">
                    <a:pos x="80" y="50"/>
                  </a:cxn>
                  <a:cxn ang="0">
                    <a:pos x="80" y="54"/>
                  </a:cxn>
                  <a:cxn ang="0">
                    <a:pos x="80" y="56"/>
                  </a:cxn>
                  <a:cxn ang="0">
                    <a:pos x="78" y="60"/>
                  </a:cxn>
                  <a:cxn ang="0">
                    <a:pos x="76" y="60"/>
                  </a:cxn>
                  <a:cxn ang="0">
                    <a:pos x="72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60" y="74"/>
                  </a:cxn>
                  <a:cxn ang="0">
                    <a:pos x="0" y="94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262"/>
              <p:cNvSpPr>
                <a:spLocks/>
              </p:cNvSpPr>
              <p:nvPr/>
            </p:nvSpPr>
            <p:spPr bwMode="gray">
              <a:xfrm>
                <a:off x="672" y="2474"/>
                <a:ext cx="158" cy="182"/>
              </a:xfrm>
              <a:custGeom>
                <a:avLst/>
                <a:gdLst/>
                <a:ahLst/>
                <a:cxnLst>
                  <a:cxn ang="0">
                    <a:pos x="4" y="158"/>
                  </a:cxn>
                  <a:cxn ang="0">
                    <a:pos x="10" y="150"/>
                  </a:cxn>
                  <a:cxn ang="0">
                    <a:pos x="14" y="146"/>
                  </a:cxn>
                  <a:cxn ang="0">
                    <a:pos x="18" y="142"/>
                  </a:cxn>
                  <a:cxn ang="0">
                    <a:pos x="18" y="132"/>
                  </a:cxn>
                  <a:cxn ang="0">
                    <a:pos x="14" y="124"/>
                  </a:cxn>
                  <a:cxn ang="0">
                    <a:pos x="12" y="120"/>
                  </a:cxn>
                  <a:cxn ang="0">
                    <a:pos x="16" y="96"/>
                  </a:cxn>
                  <a:cxn ang="0">
                    <a:pos x="14" y="88"/>
                  </a:cxn>
                  <a:cxn ang="0">
                    <a:pos x="66" y="68"/>
                  </a:cxn>
                  <a:cxn ang="0">
                    <a:pos x="68" y="58"/>
                  </a:cxn>
                  <a:cxn ang="0">
                    <a:pos x="72" y="54"/>
                  </a:cxn>
                  <a:cxn ang="0">
                    <a:pos x="78" y="54"/>
                  </a:cxn>
                  <a:cxn ang="0">
                    <a:pos x="82" y="54"/>
                  </a:cxn>
                  <a:cxn ang="0">
                    <a:pos x="84" y="54"/>
                  </a:cxn>
                  <a:cxn ang="0">
                    <a:pos x="86" y="50"/>
                  </a:cxn>
                  <a:cxn ang="0">
                    <a:pos x="86" y="48"/>
                  </a:cxn>
                  <a:cxn ang="0">
                    <a:pos x="86" y="44"/>
                  </a:cxn>
                  <a:cxn ang="0">
                    <a:pos x="86" y="32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92" y="12"/>
                  </a:cxn>
                  <a:cxn ang="0">
                    <a:pos x="94" y="14"/>
                  </a:cxn>
                  <a:cxn ang="0">
                    <a:pos x="118" y="14"/>
                  </a:cxn>
                  <a:cxn ang="0">
                    <a:pos x="118" y="0"/>
                  </a:cxn>
                  <a:cxn ang="0">
                    <a:pos x="138" y="28"/>
                  </a:cxn>
                  <a:cxn ang="0">
                    <a:pos x="138" y="28"/>
                  </a:cxn>
                  <a:cxn ang="0">
                    <a:pos x="136" y="30"/>
                  </a:cxn>
                  <a:cxn ang="0">
                    <a:pos x="142" y="142"/>
                  </a:cxn>
                  <a:cxn ang="0">
                    <a:pos x="144" y="146"/>
                  </a:cxn>
                  <a:cxn ang="0">
                    <a:pos x="146" y="152"/>
                  </a:cxn>
                  <a:cxn ang="0">
                    <a:pos x="140" y="164"/>
                  </a:cxn>
                  <a:cxn ang="0">
                    <a:pos x="88" y="158"/>
                  </a:cxn>
                  <a:cxn ang="0">
                    <a:pos x="84" y="162"/>
                  </a:cxn>
                  <a:cxn ang="0">
                    <a:pos x="82" y="162"/>
                  </a:cxn>
                  <a:cxn ang="0">
                    <a:pos x="80" y="160"/>
                  </a:cxn>
                  <a:cxn ang="0">
                    <a:pos x="76" y="162"/>
                  </a:cxn>
                  <a:cxn ang="0">
                    <a:pos x="76" y="166"/>
                  </a:cxn>
                  <a:cxn ang="0">
                    <a:pos x="76" y="170"/>
                  </a:cxn>
                  <a:cxn ang="0">
                    <a:pos x="72" y="172"/>
                  </a:cxn>
                  <a:cxn ang="0">
                    <a:pos x="70" y="176"/>
                  </a:cxn>
                  <a:cxn ang="0">
                    <a:pos x="66" y="182"/>
                  </a:cxn>
                  <a:cxn ang="0">
                    <a:pos x="62" y="182"/>
                  </a:cxn>
                  <a:cxn ang="0">
                    <a:pos x="60" y="178"/>
                  </a:cxn>
                  <a:cxn ang="0">
                    <a:pos x="54" y="178"/>
                  </a:cxn>
                  <a:cxn ang="0">
                    <a:pos x="46" y="172"/>
                  </a:cxn>
                  <a:cxn ang="0">
                    <a:pos x="42" y="166"/>
                  </a:cxn>
                  <a:cxn ang="0">
                    <a:pos x="36" y="160"/>
                  </a:cxn>
                  <a:cxn ang="0">
                    <a:pos x="26" y="156"/>
                  </a:cxn>
                  <a:cxn ang="0">
                    <a:pos x="0" y="164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263"/>
              <p:cNvSpPr>
                <a:spLocks/>
              </p:cNvSpPr>
              <p:nvPr/>
            </p:nvSpPr>
            <p:spPr bwMode="gray">
              <a:xfrm>
                <a:off x="686" y="2672"/>
                <a:ext cx="40" cy="2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22"/>
                  </a:cxn>
                  <a:cxn ang="0">
                    <a:pos x="16" y="28"/>
                  </a:cxn>
                  <a:cxn ang="0">
                    <a:pos x="18" y="28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40" y="16"/>
                  </a:cxn>
                  <a:cxn ang="0">
                    <a:pos x="38" y="8"/>
                  </a:cxn>
                  <a:cxn ang="0">
                    <a:pos x="38" y="2"/>
                  </a:cxn>
                  <a:cxn ang="0">
                    <a:pos x="24" y="0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264"/>
              <p:cNvSpPr>
                <a:spLocks/>
              </p:cNvSpPr>
              <p:nvPr/>
            </p:nvSpPr>
            <p:spPr bwMode="gray">
              <a:xfrm>
                <a:off x="672" y="2630"/>
                <a:ext cx="66" cy="5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0"/>
                  </a:cxn>
                  <a:cxn ang="0">
                    <a:pos x="46" y="14"/>
                  </a:cxn>
                  <a:cxn ang="0">
                    <a:pos x="48" y="18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2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6"/>
                  </a:cxn>
                  <a:cxn ang="0">
                    <a:pos x="66" y="42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58" y="44"/>
                  </a:cxn>
                  <a:cxn ang="0">
                    <a:pos x="50" y="44"/>
                  </a:cxn>
                  <a:cxn ang="0">
                    <a:pos x="44" y="44"/>
                  </a:cxn>
                  <a:cxn ang="0">
                    <a:pos x="40" y="44"/>
                  </a:cxn>
                  <a:cxn ang="0">
                    <a:pos x="38" y="42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4"/>
                  </a:cxn>
                  <a:cxn ang="0">
                    <a:pos x="22" y="46"/>
                  </a:cxn>
                  <a:cxn ang="0">
                    <a:pos x="18" y="48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2" y="46"/>
                  </a:cxn>
                  <a:cxn ang="0">
                    <a:pos x="10" y="44"/>
                  </a:cxn>
                  <a:cxn ang="0">
                    <a:pos x="8" y="42"/>
                  </a:cxn>
                  <a:cxn ang="0">
                    <a:pos x="6" y="40"/>
                  </a:cxn>
                  <a:cxn ang="0">
                    <a:pos x="4" y="36"/>
                  </a:cxn>
                  <a:cxn ang="0">
                    <a:pos x="2" y="30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265"/>
              <p:cNvSpPr>
                <a:spLocks/>
              </p:cNvSpPr>
              <p:nvPr/>
            </p:nvSpPr>
            <p:spPr bwMode="gray">
              <a:xfrm>
                <a:off x="676" y="2650"/>
                <a:ext cx="4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6" y="8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266"/>
              <p:cNvSpPr>
                <a:spLocks/>
              </p:cNvSpPr>
              <p:nvPr/>
            </p:nvSpPr>
            <p:spPr bwMode="gray">
              <a:xfrm>
                <a:off x="752" y="2734"/>
                <a:ext cx="84" cy="56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2" y="3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0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62" y="6"/>
                  </a:cxn>
                  <a:cxn ang="0">
                    <a:pos x="64" y="10"/>
                  </a:cxn>
                  <a:cxn ang="0">
                    <a:pos x="64" y="10"/>
                  </a:cxn>
                  <a:cxn ang="0">
                    <a:pos x="64" y="12"/>
                  </a:cxn>
                  <a:cxn ang="0">
                    <a:pos x="64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70" y="24"/>
                  </a:cxn>
                  <a:cxn ang="0">
                    <a:pos x="72" y="24"/>
                  </a:cxn>
                  <a:cxn ang="0">
                    <a:pos x="74" y="24"/>
                  </a:cxn>
                  <a:cxn ang="0">
                    <a:pos x="76" y="24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2" y="30"/>
                  </a:cxn>
                  <a:cxn ang="0">
                    <a:pos x="84" y="36"/>
                  </a:cxn>
                  <a:cxn ang="0">
                    <a:pos x="82" y="40"/>
                  </a:cxn>
                  <a:cxn ang="0">
                    <a:pos x="82" y="42"/>
                  </a:cxn>
                  <a:cxn ang="0">
                    <a:pos x="80" y="44"/>
                  </a:cxn>
                  <a:cxn ang="0">
                    <a:pos x="80" y="4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44" y="56"/>
                  </a:cxn>
                  <a:cxn ang="0">
                    <a:pos x="38" y="54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8"/>
                  </a:cxn>
                  <a:cxn ang="0">
                    <a:pos x="24" y="44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267"/>
              <p:cNvSpPr>
                <a:spLocks/>
              </p:cNvSpPr>
              <p:nvPr/>
            </p:nvSpPr>
            <p:spPr bwMode="gray">
              <a:xfrm>
                <a:off x="734" y="2710"/>
                <a:ext cx="36" cy="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28" y="38"/>
                  </a:cxn>
                  <a:cxn ang="0">
                    <a:pos x="24" y="40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0" y="40"/>
                  </a:cxn>
                  <a:cxn ang="0">
                    <a:pos x="8" y="38"/>
                  </a:cxn>
                  <a:cxn ang="0">
                    <a:pos x="0" y="18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268"/>
              <p:cNvSpPr>
                <a:spLocks/>
              </p:cNvSpPr>
              <p:nvPr/>
            </p:nvSpPr>
            <p:spPr bwMode="gray">
              <a:xfrm>
                <a:off x="702" y="2674"/>
                <a:ext cx="100" cy="7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4" y="8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52" y="10"/>
                  </a:cxn>
                  <a:cxn ang="0">
                    <a:pos x="62" y="10"/>
                  </a:cxn>
                  <a:cxn ang="0">
                    <a:pos x="64" y="8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6" y="4"/>
                  </a:cxn>
                  <a:cxn ang="0">
                    <a:pos x="78" y="8"/>
                  </a:cxn>
                  <a:cxn ang="0">
                    <a:pos x="80" y="14"/>
                  </a:cxn>
                  <a:cxn ang="0">
                    <a:pos x="84" y="22"/>
                  </a:cxn>
                  <a:cxn ang="0">
                    <a:pos x="88" y="28"/>
                  </a:cxn>
                  <a:cxn ang="0">
                    <a:pos x="90" y="36"/>
                  </a:cxn>
                  <a:cxn ang="0">
                    <a:pos x="96" y="50"/>
                  </a:cxn>
                  <a:cxn ang="0">
                    <a:pos x="100" y="64"/>
                  </a:cxn>
                  <a:cxn ang="0">
                    <a:pos x="96" y="70"/>
                  </a:cxn>
                  <a:cxn ang="0">
                    <a:pos x="88" y="66"/>
                  </a:cxn>
                  <a:cxn ang="0">
                    <a:pos x="78" y="60"/>
                  </a:cxn>
                  <a:cxn ang="0">
                    <a:pos x="78" y="60"/>
                  </a:cxn>
                  <a:cxn ang="0">
                    <a:pos x="72" y="60"/>
                  </a:cxn>
                  <a:cxn ang="0">
                    <a:pos x="68" y="60"/>
                  </a:cxn>
                  <a:cxn ang="0">
                    <a:pos x="68" y="54"/>
                  </a:cxn>
                  <a:cxn ang="0">
                    <a:pos x="68" y="46"/>
                  </a:cxn>
                  <a:cxn ang="0">
                    <a:pos x="62" y="40"/>
                  </a:cxn>
                  <a:cxn ang="0">
                    <a:pos x="50" y="36"/>
                  </a:cxn>
                  <a:cxn ang="0">
                    <a:pos x="48" y="36"/>
                  </a:cxn>
                  <a:cxn ang="0">
                    <a:pos x="40" y="40"/>
                  </a:cxn>
                  <a:cxn ang="0">
                    <a:pos x="32" y="46"/>
                  </a:cxn>
                  <a:cxn ang="0">
                    <a:pos x="18" y="40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269"/>
              <p:cNvSpPr>
                <a:spLocks/>
              </p:cNvSpPr>
              <p:nvPr/>
            </p:nvSpPr>
            <p:spPr bwMode="gray">
              <a:xfrm>
                <a:off x="790" y="2694"/>
                <a:ext cx="84" cy="88"/>
              </a:xfrm>
              <a:custGeom>
                <a:avLst/>
                <a:gdLst/>
                <a:ahLst/>
                <a:cxnLst>
                  <a:cxn ang="0">
                    <a:pos x="42" y="84"/>
                  </a:cxn>
                  <a:cxn ang="0">
                    <a:pos x="44" y="78"/>
                  </a:cxn>
                  <a:cxn ang="0">
                    <a:pos x="44" y="68"/>
                  </a:cxn>
                  <a:cxn ang="0">
                    <a:pos x="42" y="66"/>
                  </a:cxn>
                  <a:cxn ang="0">
                    <a:pos x="36" y="64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6" y="48"/>
                  </a:cxn>
                  <a:cxn ang="0">
                    <a:pos x="24" y="46"/>
                  </a:cxn>
                  <a:cxn ang="0">
                    <a:pos x="18" y="42"/>
                  </a:cxn>
                  <a:cxn ang="0">
                    <a:pos x="10" y="48"/>
                  </a:cxn>
                  <a:cxn ang="0">
                    <a:pos x="10" y="44"/>
                  </a:cxn>
                  <a:cxn ang="0">
                    <a:pos x="10" y="36"/>
                  </a:cxn>
                  <a:cxn ang="0">
                    <a:pos x="8" y="32"/>
                  </a:cxn>
                  <a:cxn ang="0">
                    <a:pos x="4" y="2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72" y="0"/>
                  </a:cxn>
                  <a:cxn ang="0">
                    <a:pos x="76" y="4"/>
                  </a:cxn>
                  <a:cxn ang="0">
                    <a:pos x="78" y="12"/>
                  </a:cxn>
                  <a:cxn ang="0">
                    <a:pos x="82" y="32"/>
                  </a:cxn>
                  <a:cxn ang="0">
                    <a:pos x="80" y="46"/>
                  </a:cxn>
                  <a:cxn ang="0">
                    <a:pos x="76" y="68"/>
                  </a:cxn>
                  <a:cxn ang="0">
                    <a:pos x="84" y="88"/>
                  </a:cxn>
                  <a:cxn ang="0">
                    <a:pos x="42" y="86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270"/>
              <p:cNvSpPr>
                <a:spLocks/>
              </p:cNvSpPr>
              <p:nvPr/>
            </p:nvSpPr>
            <p:spPr bwMode="gray">
              <a:xfrm>
                <a:off x="828" y="2658"/>
                <a:ext cx="74" cy="38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6" y="36"/>
                  </a:cxn>
                  <a:cxn ang="0">
                    <a:pos x="10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2" y="24"/>
                  </a:cxn>
                  <a:cxn ang="0">
                    <a:pos x="44" y="22"/>
                  </a:cxn>
                  <a:cxn ang="0">
                    <a:pos x="46" y="22"/>
                  </a:cxn>
                  <a:cxn ang="0">
                    <a:pos x="50" y="20"/>
                  </a:cxn>
                  <a:cxn ang="0">
                    <a:pos x="60" y="20"/>
                  </a:cxn>
                  <a:cxn ang="0">
                    <a:pos x="62" y="20"/>
                  </a:cxn>
                  <a:cxn ang="0">
                    <a:pos x="64" y="22"/>
                  </a:cxn>
                  <a:cxn ang="0">
                    <a:pos x="68" y="22"/>
                  </a:cxn>
                  <a:cxn ang="0">
                    <a:pos x="70" y="22"/>
                  </a:cxn>
                  <a:cxn ang="0">
                    <a:pos x="72" y="22"/>
                  </a:cxn>
                  <a:cxn ang="0">
                    <a:pos x="74" y="20"/>
                  </a:cxn>
                  <a:cxn ang="0">
                    <a:pos x="74" y="20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64" y="12"/>
                  </a:cxn>
                  <a:cxn ang="0">
                    <a:pos x="62" y="8"/>
                  </a:cxn>
                  <a:cxn ang="0">
                    <a:pos x="60" y="4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6" y="8"/>
                  </a:cxn>
                  <a:cxn ang="0">
                    <a:pos x="28" y="8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271"/>
              <p:cNvSpPr>
                <a:spLocks/>
              </p:cNvSpPr>
              <p:nvPr/>
            </p:nvSpPr>
            <p:spPr bwMode="gray">
              <a:xfrm>
                <a:off x="864" y="2678"/>
                <a:ext cx="32" cy="10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6" y="36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62"/>
                  </a:cxn>
                  <a:cxn ang="0">
                    <a:pos x="4" y="68"/>
                  </a:cxn>
                  <a:cxn ang="0">
                    <a:pos x="4" y="74"/>
                  </a:cxn>
                  <a:cxn ang="0">
                    <a:pos x="2" y="80"/>
                  </a:cxn>
                  <a:cxn ang="0">
                    <a:pos x="2" y="88"/>
                  </a:cxn>
                  <a:cxn ang="0">
                    <a:pos x="10" y="104"/>
                  </a:cxn>
                  <a:cxn ang="0">
                    <a:pos x="28" y="106"/>
                  </a:cxn>
                  <a:cxn ang="0">
                    <a:pos x="28" y="102"/>
                  </a:cxn>
                  <a:cxn ang="0">
                    <a:pos x="30" y="88"/>
                  </a:cxn>
                  <a:cxn ang="0">
                    <a:pos x="32" y="74"/>
                  </a:cxn>
                  <a:cxn ang="0">
                    <a:pos x="32" y="62"/>
                  </a:cxn>
                  <a:cxn ang="0">
                    <a:pos x="32" y="50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24" y="8"/>
                  </a:cxn>
                  <a:cxn ang="0">
                    <a:pos x="20" y="2"/>
                  </a:cxn>
                  <a:cxn ang="0">
                    <a:pos x="14" y="0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272"/>
              <p:cNvSpPr>
                <a:spLocks/>
              </p:cNvSpPr>
              <p:nvPr/>
            </p:nvSpPr>
            <p:spPr bwMode="gray">
              <a:xfrm>
                <a:off x="884" y="2678"/>
                <a:ext cx="26" cy="10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4" y="22"/>
                  </a:cxn>
                  <a:cxn ang="0">
                    <a:pos x="24" y="28"/>
                  </a:cxn>
                  <a:cxn ang="0">
                    <a:pos x="26" y="36"/>
                  </a:cxn>
                  <a:cxn ang="0">
                    <a:pos x="26" y="42"/>
                  </a:cxn>
                  <a:cxn ang="0">
                    <a:pos x="26" y="56"/>
                  </a:cxn>
                  <a:cxn ang="0">
                    <a:pos x="26" y="74"/>
                  </a:cxn>
                  <a:cxn ang="0">
                    <a:pos x="26" y="90"/>
                  </a:cxn>
                  <a:cxn ang="0">
                    <a:pos x="26" y="96"/>
                  </a:cxn>
                  <a:cxn ang="0">
                    <a:pos x="24" y="96"/>
                  </a:cxn>
                  <a:cxn ang="0">
                    <a:pos x="20" y="98"/>
                  </a:cxn>
                  <a:cxn ang="0">
                    <a:pos x="18" y="100"/>
                  </a:cxn>
                  <a:cxn ang="0">
                    <a:pos x="14" y="102"/>
                  </a:cxn>
                  <a:cxn ang="0">
                    <a:pos x="8" y="106"/>
                  </a:cxn>
                  <a:cxn ang="0">
                    <a:pos x="8" y="102"/>
                  </a:cxn>
                  <a:cxn ang="0">
                    <a:pos x="10" y="88"/>
                  </a:cxn>
                  <a:cxn ang="0">
                    <a:pos x="12" y="74"/>
                  </a:cxn>
                  <a:cxn ang="0">
                    <a:pos x="12" y="60"/>
                  </a:cxn>
                  <a:cxn ang="0">
                    <a:pos x="10" y="48"/>
                  </a:cxn>
                  <a:cxn ang="0">
                    <a:pos x="10" y="40"/>
                  </a:cxn>
                  <a:cxn ang="0">
                    <a:pos x="10" y="34"/>
                  </a:cxn>
                  <a:cxn ang="0">
                    <a:pos x="8" y="2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273"/>
              <p:cNvSpPr>
                <a:spLocks/>
              </p:cNvSpPr>
              <p:nvPr/>
            </p:nvSpPr>
            <p:spPr bwMode="gray">
              <a:xfrm>
                <a:off x="896" y="2672"/>
                <a:ext cx="42" cy="102"/>
              </a:xfrm>
              <a:custGeom>
                <a:avLst/>
                <a:gdLst/>
                <a:ahLst/>
                <a:cxnLst>
                  <a:cxn ang="0">
                    <a:pos x="14" y="102"/>
                  </a:cxn>
                  <a:cxn ang="0">
                    <a:pos x="14" y="96"/>
                  </a:cxn>
                  <a:cxn ang="0">
                    <a:pos x="14" y="82"/>
                  </a:cxn>
                  <a:cxn ang="0">
                    <a:pos x="14" y="64"/>
                  </a:cxn>
                  <a:cxn ang="0">
                    <a:pos x="14" y="46"/>
                  </a:cxn>
                  <a:cxn ang="0">
                    <a:pos x="14" y="36"/>
                  </a:cxn>
                  <a:cxn ang="0">
                    <a:pos x="12" y="30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40" y="22"/>
                  </a:cxn>
                  <a:cxn ang="0">
                    <a:pos x="42" y="34"/>
                  </a:cxn>
                  <a:cxn ang="0">
                    <a:pos x="38" y="48"/>
                  </a:cxn>
                  <a:cxn ang="0">
                    <a:pos x="38" y="52"/>
                  </a:cxn>
                  <a:cxn ang="0">
                    <a:pos x="36" y="64"/>
                  </a:cxn>
                  <a:cxn ang="0">
                    <a:pos x="36" y="82"/>
                  </a:cxn>
                  <a:cxn ang="0">
                    <a:pos x="34" y="98"/>
                  </a:cxn>
                  <a:cxn ang="0">
                    <a:pos x="14" y="102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274"/>
              <p:cNvSpPr>
                <a:spLocks/>
              </p:cNvSpPr>
              <p:nvPr/>
            </p:nvSpPr>
            <p:spPr bwMode="gray">
              <a:xfrm>
                <a:off x="738" y="2348"/>
                <a:ext cx="158" cy="1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" y="118"/>
                  </a:cxn>
                  <a:cxn ang="0">
                    <a:pos x="2" y="116"/>
                  </a:cxn>
                  <a:cxn ang="0">
                    <a:pos x="14" y="112"/>
                  </a:cxn>
                  <a:cxn ang="0">
                    <a:pos x="22" y="106"/>
                  </a:cxn>
                  <a:cxn ang="0">
                    <a:pos x="30" y="98"/>
                  </a:cxn>
                  <a:cxn ang="0">
                    <a:pos x="38" y="90"/>
                  </a:cxn>
                  <a:cxn ang="0">
                    <a:pos x="44" y="82"/>
                  </a:cxn>
                  <a:cxn ang="0">
                    <a:pos x="46" y="80"/>
                  </a:cxn>
                  <a:cxn ang="0">
                    <a:pos x="46" y="68"/>
                  </a:cxn>
                  <a:cxn ang="0">
                    <a:pos x="50" y="60"/>
                  </a:cxn>
                  <a:cxn ang="0">
                    <a:pos x="56" y="54"/>
                  </a:cxn>
                  <a:cxn ang="0">
                    <a:pos x="60" y="48"/>
                  </a:cxn>
                  <a:cxn ang="0">
                    <a:pos x="60" y="44"/>
                  </a:cxn>
                  <a:cxn ang="0">
                    <a:pos x="64" y="40"/>
                  </a:cxn>
                  <a:cxn ang="0">
                    <a:pos x="66" y="36"/>
                  </a:cxn>
                  <a:cxn ang="0">
                    <a:pos x="70" y="34"/>
                  </a:cxn>
                  <a:cxn ang="0">
                    <a:pos x="74" y="32"/>
                  </a:cxn>
                  <a:cxn ang="0">
                    <a:pos x="76" y="30"/>
                  </a:cxn>
                  <a:cxn ang="0">
                    <a:pos x="78" y="30"/>
                  </a:cxn>
                  <a:cxn ang="0">
                    <a:pos x="76" y="20"/>
                  </a:cxn>
                  <a:cxn ang="0">
                    <a:pos x="76" y="14"/>
                  </a:cxn>
                  <a:cxn ang="0">
                    <a:pos x="78" y="8"/>
                  </a:cxn>
                  <a:cxn ang="0">
                    <a:pos x="78" y="4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2" y="0"/>
                  </a:cxn>
                  <a:cxn ang="0">
                    <a:pos x="84" y="2"/>
                  </a:cxn>
                  <a:cxn ang="0">
                    <a:pos x="88" y="4"/>
                  </a:cxn>
                  <a:cxn ang="0">
                    <a:pos x="92" y="6"/>
                  </a:cxn>
                  <a:cxn ang="0">
                    <a:pos x="98" y="8"/>
                  </a:cxn>
                  <a:cxn ang="0">
                    <a:pos x="104" y="10"/>
                  </a:cxn>
                  <a:cxn ang="0">
                    <a:pos x="114" y="12"/>
                  </a:cxn>
                  <a:cxn ang="0">
                    <a:pos x="126" y="12"/>
                  </a:cxn>
                  <a:cxn ang="0">
                    <a:pos x="134" y="12"/>
                  </a:cxn>
                  <a:cxn ang="0">
                    <a:pos x="136" y="12"/>
                  </a:cxn>
                  <a:cxn ang="0">
                    <a:pos x="138" y="12"/>
                  </a:cxn>
                  <a:cxn ang="0">
                    <a:pos x="142" y="14"/>
                  </a:cxn>
                  <a:cxn ang="0">
                    <a:pos x="144" y="18"/>
                  </a:cxn>
                  <a:cxn ang="0">
                    <a:pos x="146" y="22"/>
                  </a:cxn>
                  <a:cxn ang="0">
                    <a:pos x="146" y="28"/>
                  </a:cxn>
                  <a:cxn ang="0">
                    <a:pos x="146" y="34"/>
                  </a:cxn>
                  <a:cxn ang="0">
                    <a:pos x="146" y="38"/>
                  </a:cxn>
                  <a:cxn ang="0">
                    <a:pos x="148" y="42"/>
                  </a:cxn>
                  <a:cxn ang="0">
                    <a:pos x="150" y="46"/>
                  </a:cxn>
                  <a:cxn ang="0">
                    <a:pos x="158" y="54"/>
                  </a:cxn>
                  <a:cxn ang="0">
                    <a:pos x="156" y="54"/>
                  </a:cxn>
                  <a:cxn ang="0">
                    <a:pos x="154" y="54"/>
                  </a:cxn>
                  <a:cxn ang="0">
                    <a:pos x="150" y="54"/>
                  </a:cxn>
                  <a:cxn ang="0">
                    <a:pos x="146" y="54"/>
                  </a:cxn>
                  <a:cxn ang="0">
                    <a:pos x="142" y="54"/>
                  </a:cxn>
                  <a:cxn ang="0">
                    <a:pos x="140" y="56"/>
                  </a:cxn>
                  <a:cxn ang="0">
                    <a:pos x="136" y="58"/>
                  </a:cxn>
                  <a:cxn ang="0">
                    <a:pos x="136" y="62"/>
                  </a:cxn>
                  <a:cxn ang="0">
                    <a:pos x="134" y="74"/>
                  </a:cxn>
                  <a:cxn ang="0">
                    <a:pos x="82" y="92"/>
                  </a:cxn>
                  <a:cxn ang="0">
                    <a:pos x="68" y="96"/>
                  </a:cxn>
                  <a:cxn ang="0">
                    <a:pos x="60" y="104"/>
                  </a:cxn>
                  <a:cxn ang="0">
                    <a:pos x="48" y="110"/>
                  </a:cxn>
                  <a:cxn ang="0">
                    <a:pos x="52" y="126"/>
                  </a:cxn>
                  <a:cxn ang="0">
                    <a:pos x="0" y="120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275"/>
              <p:cNvSpPr>
                <a:spLocks/>
              </p:cNvSpPr>
              <p:nvPr/>
            </p:nvSpPr>
            <p:spPr bwMode="gray">
              <a:xfrm>
                <a:off x="996" y="2326"/>
                <a:ext cx="52" cy="1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6" y="18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2" y="54"/>
                  </a:cxn>
                  <a:cxn ang="0">
                    <a:pos x="2" y="58"/>
                  </a:cxn>
                  <a:cxn ang="0">
                    <a:pos x="6" y="64"/>
                  </a:cxn>
                  <a:cxn ang="0">
                    <a:pos x="8" y="64"/>
                  </a:cxn>
                  <a:cxn ang="0">
                    <a:pos x="10" y="68"/>
                  </a:cxn>
                  <a:cxn ang="0">
                    <a:pos x="14" y="88"/>
                  </a:cxn>
                  <a:cxn ang="0">
                    <a:pos x="22" y="112"/>
                  </a:cxn>
                  <a:cxn ang="0">
                    <a:pos x="26" y="108"/>
                  </a:cxn>
                  <a:cxn ang="0">
                    <a:pos x="34" y="102"/>
                  </a:cxn>
                  <a:cxn ang="0">
                    <a:pos x="40" y="96"/>
                  </a:cxn>
                  <a:cxn ang="0">
                    <a:pos x="40" y="92"/>
                  </a:cxn>
                  <a:cxn ang="0">
                    <a:pos x="38" y="88"/>
                  </a:cxn>
                  <a:cxn ang="0">
                    <a:pos x="38" y="84"/>
                  </a:cxn>
                  <a:cxn ang="0">
                    <a:pos x="44" y="82"/>
                  </a:cxn>
                  <a:cxn ang="0">
                    <a:pos x="48" y="76"/>
                  </a:cxn>
                  <a:cxn ang="0">
                    <a:pos x="46" y="68"/>
                  </a:cxn>
                  <a:cxn ang="0">
                    <a:pos x="44" y="62"/>
                  </a:cxn>
                  <a:cxn ang="0">
                    <a:pos x="42" y="60"/>
                  </a:cxn>
                  <a:cxn ang="0">
                    <a:pos x="42" y="54"/>
                  </a:cxn>
                  <a:cxn ang="0">
                    <a:pos x="44" y="50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0" y="42"/>
                  </a:cxn>
                  <a:cxn ang="0">
                    <a:pos x="48" y="40"/>
                  </a:cxn>
                  <a:cxn ang="0">
                    <a:pos x="46" y="36"/>
                  </a:cxn>
                  <a:cxn ang="0">
                    <a:pos x="44" y="28"/>
                  </a:cxn>
                  <a:cxn ang="0">
                    <a:pos x="46" y="24"/>
                  </a:cxn>
                  <a:cxn ang="0">
                    <a:pos x="52" y="20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276"/>
              <p:cNvSpPr>
                <a:spLocks/>
              </p:cNvSpPr>
              <p:nvPr/>
            </p:nvSpPr>
            <p:spPr bwMode="gray">
              <a:xfrm>
                <a:off x="1018" y="2388"/>
                <a:ext cx="206" cy="202"/>
              </a:xfrm>
              <a:custGeom>
                <a:avLst/>
                <a:gdLst/>
                <a:ahLst/>
                <a:cxnLst>
                  <a:cxn ang="0">
                    <a:pos x="200" y="34"/>
                  </a:cxn>
                  <a:cxn ang="0">
                    <a:pos x="192" y="30"/>
                  </a:cxn>
                  <a:cxn ang="0">
                    <a:pos x="182" y="24"/>
                  </a:cxn>
                  <a:cxn ang="0">
                    <a:pos x="174" y="22"/>
                  </a:cxn>
                  <a:cxn ang="0">
                    <a:pos x="170" y="22"/>
                  </a:cxn>
                  <a:cxn ang="0">
                    <a:pos x="162" y="22"/>
                  </a:cxn>
                  <a:cxn ang="0">
                    <a:pos x="148" y="26"/>
                  </a:cxn>
                  <a:cxn ang="0">
                    <a:pos x="138" y="28"/>
                  </a:cxn>
                  <a:cxn ang="0">
                    <a:pos x="136" y="34"/>
                  </a:cxn>
                  <a:cxn ang="0">
                    <a:pos x="138" y="42"/>
                  </a:cxn>
                  <a:cxn ang="0">
                    <a:pos x="140" y="46"/>
                  </a:cxn>
                  <a:cxn ang="0">
                    <a:pos x="138" y="54"/>
                  </a:cxn>
                  <a:cxn ang="0">
                    <a:pos x="122" y="56"/>
                  </a:cxn>
                  <a:cxn ang="0">
                    <a:pos x="106" y="52"/>
                  </a:cxn>
                  <a:cxn ang="0">
                    <a:pos x="96" y="44"/>
                  </a:cxn>
                  <a:cxn ang="0">
                    <a:pos x="88" y="36"/>
                  </a:cxn>
                  <a:cxn ang="0">
                    <a:pos x="84" y="26"/>
                  </a:cxn>
                  <a:cxn ang="0">
                    <a:pos x="80" y="18"/>
                  </a:cxn>
                  <a:cxn ang="0">
                    <a:pos x="78" y="16"/>
                  </a:cxn>
                  <a:cxn ang="0">
                    <a:pos x="56" y="10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26" y="12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6" y="22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6" y="34"/>
                  </a:cxn>
                  <a:cxn ang="0">
                    <a:pos x="12" y="40"/>
                  </a:cxn>
                  <a:cxn ang="0">
                    <a:pos x="6" y="46"/>
                  </a:cxn>
                  <a:cxn ang="0">
                    <a:pos x="2" y="50"/>
                  </a:cxn>
                  <a:cxn ang="0">
                    <a:pos x="0" y="50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4" y="72"/>
                  </a:cxn>
                  <a:cxn ang="0">
                    <a:pos x="6" y="80"/>
                  </a:cxn>
                  <a:cxn ang="0">
                    <a:pos x="8" y="82"/>
                  </a:cxn>
                  <a:cxn ang="0">
                    <a:pos x="12" y="88"/>
                  </a:cxn>
                  <a:cxn ang="0">
                    <a:pos x="12" y="96"/>
                  </a:cxn>
                  <a:cxn ang="0">
                    <a:pos x="12" y="106"/>
                  </a:cxn>
                  <a:cxn ang="0">
                    <a:pos x="10" y="108"/>
                  </a:cxn>
                  <a:cxn ang="0">
                    <a:pos x="14" y="112"/>
                  </a:cxn>
                  <a:cxn ang="0">
                    <a:pos x="14" y="122"/>
                  </a:cxn>
                  <a:cxn ang="0">
                    <a:pos x="30" y="142"/>
                  </a:cxn>
                  <a:cxn ang="0">
                    <a:pos x="36" y="142"/>
                  </a:cxn>
                  <a:cxn ang="0">
                    <a:pos x="40" y="146"/>
                  </a:cxn>
                  <a:cxn ang="0">
                    <a:pos x="44" y="152"/>
                  </a:cxn>
                  <a:cxn ang="0">
                    <a:pos x="48" y="158"/>
                  </a:cxn>
                  <a:cxn ang="0">
                    <a:pos x="184" y="202"/>
                  </a:cxn>
                  <a:cxn ang="0">
                    <a:pos x="206" y="184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277"/>
              <p:cNvSpPr>
                <a:spLocks/>
              </p:cNvSpPr>
              <p:nvPr/>
            </p:nvSpPr>
            <p:spPr bwMode="gray">
              <a:xfrm>
                <a:off x="930" y="2670"/>
                <a:ext cx="146" cy="120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2" y="2"/>
                  </a:cxn>
                  <a:cxn ang="0">
                    <a:pos x="124" y="6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84" y="8"/>
                  </a:cxn>
                  <a:cxn ang="0">
                    <a:pos x="76" y="6"/>
                  </a:cxn>
                  <a:cxn ang="0">
                    <a:pos x="68" y="12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50" y="10"/>
                  </a:cxn>
                  <a:cxn ang="0">
                    <a:pos x="42" y="8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0" y="6"/>
                  </a:cxn>
                  <a:cxn ang="0">
                    <a:pos x="16" y="8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8"/>
                  </a:cxn>
                  <a:cxn ang="0">
                    <a:pos x="6" y="40"/>
                  </a:cxn>
                  <a:cxn ang="0">
                    <a:pos x="6" y="48"/>
                  </a:cxn>
                  <a:cxn ang="0">
                    <a:pos x="2" y="54"/>
                  </a:cxn>
                  <a:cxn ang="0">
                    <a:pos x="0" y="64"/>
                  </a:cxn>
                  <a:cxn ang="0">
                    <a:pos x="0" y="100"/>
                  </a:cxn>
                  <a:cxn ang="0">
                    <a:pos x="16" y="100"/>
                  </a:cxn>
                  <a:cxn ang="0">
                    <a:pos x="34" y="112"/>
                  </a:cxn>
                  <a:cxn ang="0">
                    <a:pos x="52" y="118"/>
                  </a:cxn>
                  <a:cxn ang="0">
                    <a:pos x="76" y="120"/>
                  </a:cxn>
                  <a:cxn ang="0">
                    <a:pos x="94" y="102"/>
                  </a:cxn>
                  <a:cxn ang="0">
                    <a:pos x="96" y="86"/>
                  </a:cxn>
                  <a:cxn ang="0">
                    <a:pos x="100" y="80"/>
                  </a:cxn>
                  <a:cxn ang="0">
                    <a:pos x="108" y="72"/>
                  </a:cxn>
                  <a:cxn ang="0">
                    <a:pos x="118" y="68"/>
                  </a:cxn>
                  <a:cxn ang="0">
                    <a:pos x="122" y="72"/>
                  </a:cxn>
                  <a:cxn ang="0">
                    <a:pos x="126" y="72"/>
                  </a:cxn>
                  <a:cxn ang="0">
                    <a:pos x="132" y="68"/>
                  </a:cxn>
                  <a:cxn ang="0">
                    <a:pos x="138" y="56"/>
                  </a:cxn>
                  <a:cxn ang="0">
                    <a:pos x="142" y="46"/>
                  </a:cxn>
                  <a:cxn ang="0">
                    <a:pos x="144" y="36"/>
                  </a:cxn>
                  <a:cxn ang="0">
                    <a:pos x="146" y="24"/>
                  </a:cxn>
                  <a:cxn ang="0">
                    <a:pos x="144" y="14"/>
                  </a:cxn>
                  <a:cxn ang="0">
                    <a:pos x="146" y="4"/>
                  </a:cxn>
                  <a:cxn ang="0">
                    <a:pos x="146" y="0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278"/>
              <p:cNvSpPr>
                <a:spLocks/>
              </p:cNvSpPr>
              <p:nvPr/>
            </p:nvSpPr>
            <p:spPr bwMode="gray">
              <a:xfrm>
                <a:off x="1050" y="2530"/>
                <a:ext cx="52" cy="132"/>
              </a:xfrm>
              <a:custGeom>
                <a:avLst/>
                <a:gdLst/>
                <a:ahLst/>
                <a:cxnLst>
                  <a:cxn ang="0">
                    <a:pos x="28" y="132"/>
                  </a:cxn>
                  <a:cxn ang="0">
                    <a:pos x="30" y="118"/>
                  </a:cxn>
                  <a:cxn ang="0">
                    <a:pos x="30" y="118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32" y="108"/>
                  </a:cxn>
                  <a:cxn ang="0">
                    <a:pos x="36" y="104"/>
                  </a:cxn>
                  <a:cxn ang="0">
                    <a:pos x="40" y="100"/>
                  </a:cxn>
                  <a:cxn ang="0">
                    <a:pos x="44" y="96"/>
                  </a:cxn>
                  <a:cxn ang="0">
                    <a:pos x="44" y="92"/>
                  </a:cxn>
                  <a:cxn ang="0">
                    <a:pos x="44" y="80"/>
                  </a:cxn>
                  <a:cxn ang="0">
                    <a:pos x="44" y="66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0" y="44"/>
                  </a:cxn>
                  <a:cxn ang="0">
                    <a:pos x="50" y="40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4"/>
                  </a:cxn>
                  <a:cxn ang="0">
                    <a:pos x="44" y="20"/>
                  </a:cxn>
                  <a:cxn ang="0">
                    <a:pos x="44" y="14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4" y="12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279"/>
              <p:cNvSpPr>
                <a:spLocks/>
              </p:cNvSpPr>
              <p:nvPr/>
            </p:nvSpPr>
            <p:spPr bwMode="gray">
              <a:xfrm>
                <a:off x="884" y="2530"/>
                <a:ext cx="218" cy="162"/>
              </a:xfrm>
              <a:custGeom>
                <a:avLst/>
                <a:gdLst/>
                <a:ahLst/>
                <a:cxnLst>
                  <a:cxn ang="0">
                    <a:pos x="94" y="36"/>
                  </a:cxn>
                  <a:cxn ang="0">
                    <a:pos x="78" y="40"/>
                  </a:cxn>
                  <a:cxn ang="0">
                    <a:pos x="62" y="42"/>
                  </a:cxn>
                  <a:cxn ang="0">
                    <a:pos x="60" y="62"/>
                  </a:cxn>
                  <a:cxn ang="0">
                    <a:pos x="50" y="100"/>
                  </a:cxn>
                  <a:cxn ang="0">
                    <a:pos x="38" y="116"/>
                  </a:cxn>
                  <a:cxn ang="0">
                    <a:pos x="32" y="120"/>
                  </a:cxn>
                  <a:cxn ang="0">
                    <a:pos x="24" y="122"/>
                  </a:cxn>
                  <a:cxn ang="0">
                    <a:pos x="18" y="122"/>
                  </a:cxn>
                  <a:cxn ang="0">
                    <a:pos x="10" y="122"/>
                  </a:cxn>
                  <a:cxn ang="0">
                    <a:pos x="4" y="122"/>
                  </a:cxn>
                  <a:cxn ang="0">
                    <a:pos x="2" y="128"/>
                  </a:cxn>
                  <a:cxn ang="0">
                    <a:pos x="4" y="132"/>
                  </a:cxn>
                  <a:cxn ang="0">
                    <a:pos x="8" y="138"/>
                  </a:cxn>
                  <a:cxn ang="0">
                    <a:pos x="8" y="140"/>
                  </a:cxn>
                  <a:cxn ang="0">
                    <a:pos x="14" y="144"/>
                  </a:cxn>
                  <a:cxn ang="0">
                    <a:pos x="16" y="144"/>
                  </a:cxn>
                  <a:cxn ang="0">
                    <a:pos x="16" y="150"/>
                  </a:cxn>
                  <a:cxn ang="0">
                    <a:pos x="28" y="142"/>
                  </a:cxn>
                  <a:cxn ang="0">
                    <a:pos x="30" y="146"/>
                  </a:cxn>
                  <a:cxn ang="0">
                    <a:pos x="36" y="150"/>
                  </a:cxn>
                  <a:cxn ang="0">
                    <a:pos x="42" y="154"/>
                  </a:cxn>
                  <a:cxn ang="0">
                    <a:pos x="44" y="156"/>
                  </a:cxn>
                  <a:cxn ang="0">
                    <a:pos x="50" y="162"/>
                  </a:cxn>
                  <a:cxn ang="0">
                    <a:pos x="50" y="158"/>
                  </a:cxn>
                  <a:cxn ang="0">
                    <a:pos x="56" y="152"/>
                  </a:cxn>
                  <a:cxn ang="0">
                    <a:pos x="68" y="146"/>
                  </a:cxn>
                  <a:cxn ang="0">
                    <a:pos x="82" y="146"/>
                  </a:cxn>
                  <a:cxn ang="0">
                    <a:pos x="88" y="146"/>
                  </a:cxn>
                  <a:cxn ang="0">
                    <a:pos x="88" y="148"/>
                  </a:cxn>
                  <a:cxn ang="0">
                    <a:pos x="96" y="150"/>
                  </a:cxn>
                  <a:cxn ang="0">
                    <a:pos x="106" y="154"/>
                  </a:cxn>
                  <a:cxn ang="0">
                    <a:pos x="110" y="156"/>
                  </a:cxn>
                  <a:cxn ang="0">
                    <a:pos x="114" y="152"/>
                  </a:cxn>
                  <a:cxn ang="0">
                    <a:pos x="122" y="148"/>
                  </a:cxn>
                  <a:cxn ang="0">
                    <a:pos x="130" y="148"/>
                  </a:cxn>
                  <a:cxn ang="0">
                    <a:pos x="144" y="144"/>
                  </a:cxn>
                  <a:cxn ang="0">
                    <a:pos x="166" y="148"/>
                  </a:cxn>
                  <a:cxn ang="0">
                    <a:pos x="170" y="146"/>
                  </a:cxn>
                  <a:cxn ang="0">
                    <a:pos x="178" y="142"/>
                  </a:cxn>
                  <a:cxn ang="0">
                    <a:pos x="188" y="140"/>
                  </a:cxn>
                  <a:cxn ang="0">
                    <a:pos x="196" y="118"/>
                  </a:cxn>
                  <a:cxn ang="0">
                    <a:pos x="196" y="116"/>
                  </a:cxn>
                  <a:cxn ang="0">
                    <a:pos x="198" y="108"/>
                  </a:cxn>
                  <a:cxn ang="0">
                    <a:pos x="206" y="100"/>
                  </a:cxn>
                  <a:cxn ang="0">
                    <a:pos x="210" y="92"/>
                  </a:cxn>
                  <a:cxn ang="0">
                    <a:pos x="210" y="66"/>
                  </a:cxn>
                  <a:cxn ang="0">
                    <a:pos x="218" y="44"/>
                  </a:cxn>
                  <a:cxn ang="0">
                    <a:pos x="216" y="40"/>
                  </a:cxn>
                  <a:cxn ang="0">
                    <a:pos x="212" y="30"/>
                  </a:cxn>
                  <a:cxn ang="0">
                    <a:pos x="210" y="20"/>
                  </a:cxn>
                  <a:cxn ang="0">
                    <a:pos x="182" y="16"/>
                  </a:cxn>
                  <a:cxn ang="0">
                    <a:pos x="180" y="12"/>
                  </a:cxn>
                  <a:cxn ang="0">
                    <a:pos x="174" y="4"/>
                  </a:cxn>
                  <a:cxn ang="0">
                    <a:pos x="166" y="0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280"/>
              <p:cNvSpPr>
                <a:spLocks/>
              </p:cNvSpPr>
              <p:nvPr/>
            </p:nvSpPr>
            <p:spPr bwMode="gray">
              <a:xfrm>
                <a:off x="1016" y="2670"/>
                <a:ext cx="88" cy="148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58" y="8"/>
                  </a:cxn>
                  <a:cxn ang="0">
                    <a:pos x="58" y="20"/>
                  </a:cxn>
                  <a:cxn ang="0">
                    <a:pos x="60" y="30"/>
                  </a:cxn>
                  <a:cxn ang="0">
                    <a:pos x="58" y="42"/>
                  </a:cxn>
                  <a:cxn ang="0">
                    <a:pos x="56" y="48"/>
                  </a:cxn>
                  <a:cxn ang="0">
                    <a:pos x="50" y="64"/>
                  </a:cxn>
                  <a:cxn ang="0">
                    <a:pos x="42" y="70"/>
                  </a:cxn>
                  <a:cxn ang="0">
                    <a:pos x="38" y="72"/>
                  </a:cxn>
                  <a:cxn ang="0">
                    <a:pos x="36" y="72"/>
                  </a:cxn>
                  <a:cxn ang="0">
                    <a:pos x="26" y="70"/>
                  </a:cxn>
                  <a:cxn ang="0">
                    <a:pos x="18" y="76"/>
                  </a:cxn>
                  <a:cxn ang="0">
                    <a:pos x="12" y="84"/>
                  </a:cxn>
                  <a:cxn ang="0">
                    <a:pos x="8" y="88"/>
                  </a:cxn>
                  <a:cxn ang="0">
                    <a:pos x="0" y="120"/>
                  </a:cxn>
                  <a:cxn ang="0">
                    <a:pos x="0" y="124"/>
                  </a:cxn>
                  <a:cxn ang="0">
                    <a:pos x="2" y="130"/>
                  </a:cxn>
                  <a:cxn ang="0">
                    <a:pos x="10" y="134"/>
                  </a:cxn>
                  <a:cxn ang="0">
                    <a:pos x="14" y="136"/>
                  </a:cxn>
                  <a:cxn ang="0">
                    <a:pos x="18" y="140"/>
                  </a:cxn>
                  <a:cxn ang="0">
                    <a:pos x="18" y="148"/>
                  </a:cxn>
                  <a:cxn ang="0">
                    <a:pos x="36" y="148"/>
                  </a:cxn>
                  <a:cxn ang="0">
                    <a:pos x="70" y="146"/>
                  </a:cxn>
                  <a:cxn ang="0">
                    <a:pos x="86" y="144"/>
                  </a:cxn>
                  <a:cxn ang="0">
                    <a:pos x="88" y="138"/>
                  </a:cxn>
                  <a:cxn ang="0">
                    <a:pos x="88" y="134"/>
                  </a:cxn>
                  <a:cxn ang="0">
                    <a:pos x="82" y="130"/>
                  </a:cxn>
                  <a:cxn ang="0">
                    <a:pos x="74" y="122"/>
                  </a:cxn>
                  <a:cxn ang="0">
                    <a:pos x="68" y="110"/>
                  </a:cxn>
                  <a:cxn ang="0">
                    <a:pos x="62" y="100"/>
                  </a:cxn>
                  <a:cxn ang="0">
                    <a:pos x="66" y="98"/>
                  </a:cxn>
                  <a:cxn ang="0">
                    <a:pos x="70" y="94"/>
                  </a:cxn>
                  <a:cxn ang="0">
                    <a:pos x="72" y="86"/>
                  </a:cxn>
                  <a:cxn ang="0">
                    <a:pos x="70" y="78"/>
                  </a:cxn>
                  <a:cxn ang="0">
                    <a:pos x="68" y="76"/>
                  </a:cxn>
                  <a:cxn ang="0">
                    <a:pos x="64" y="72"/>
                  </a:cxn>
                  <a:cxn ang="0">
                    <a:pos x="62" y="64"/>
                  </a:cxn>
                  <a:cxn ang="0">
                    <a:pos x="64" y="58"/>
                  </a:cxn>
                  <a:cxn ang="0">
                    <a:pos x="68" y="58"/>
                  </a:cxn>
                  <a:cxn ang="0">
                    <a:pos x="74" y="56"/>
                  </a:cxn>
                  <a:cxn ang="0">
                    <a:pos x="78" y="50"/>
                  </a:cxn>
                  <a:cxn ang="0">
                    <a:pos x="78" y="46"/>
                  </a:cxn>
                  <a:cxn ang="0">
                    <a:pos x="74" y="40"/>
                  </a:cxn>
                  <a:cxn ang="0">
                    <a:pos x="72" y="30"/>
                  </a:cxn>
                  <a:cxn ang="0">
                    <a:pos x="72" y="20"/>
                  </a:cxn>
                  <a:cxn ang="0">
                    <a:pos x="72" y="16"/>
                  </a:cxn>
                  <a:cxn ang="0">
                    <a:pos x="72" y="8"/>
                  </a:cxn>
                  <a:cxn ang="0">
                    <a:pos x="66" y="2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281"/>
              <p:cNvSpPr>
                <a:spLocks/>
              </p:cNvSpPr>
              <p:nvPr/>
            </p:nvSpPr>
            <p:spPr bwMode="gray">
              <a:xfrm>
                <a:off x="1076" y="2544"/>
                <a:ext cx="126" cy="212"/>
              </a:xfrm>
              <a:custGeom>
                <a:avLst/>
                <a:gdLst/>
                <a:ahLst/>
                <a:cxnLst>
                  <a:cxn ang="0">
                    <a:pos x="126" y="46"/>
                  </a:cxn>
                  <a:cxn ang="0">
                    <a:pos x="124" y="90"/>
                  </a:cxn>
                  <a:cxn ang="0">
                    <a:pos x="120" y="88"/>
                  </a:cxn>
                  <a:cxn ang="0">
                    <a:pos x="112" y="90"/>
                  </a:cxn>
                  <a:cxn ang="0">
                    <a:pos x="108" y="92"/>
                  </a:cxn>
                  <a:cxn ang="0">
                    <a:pos x="106" y="98"/>
                  </a:cxn>
                  <a:cxn ang="0">
                    <a:pos x="106" y="104"/>
                  </a:cxn>
                  <a:cxn ang="0">
                    <a:pos x="102" y="110"/>
                  </a:cxn>
                  <a:cxn ang="0">
                    <a:pos x="98" y="114"/>
                  </a:cxn>
                  <a:cxn ang="0">
                    <a:pos x="98" y="120"/>
                  </a:cxn>
                  <a:cxn ang="0">
                    <a:pos x="98" y="124"/>
                  </a:cxn>
                  <a:cxn ang="0">
                    <a:pos x="98" y="124"/>
                  </a:cxn>
                  <a:cxn ang="0">
                    <a:pos x="98" y="122"/>
                  </a:cxn>
                  <a:cxn ang="0">
                    <a:pos x="100" y="126"/>
                  </a:cxn>
                  <a:cxn ang="0">
                    <a:pos x="104" y="132"/>
                  </a:cxn>
                  <a:cxn ang="0">
                    <a:pos x="102" y="138"/>
                  </a:cxn>
                  <a:cxn ang="0">
                    <a:pos x="102" y="150"/>
                  </a:cxn>
                  <a:cxn ang="0">
                    <a:pos x="104" y="158"/>
                  </a:cxn>
                  <a:cxn ang="0">
                    <a:pos x="106" y="168"/>
                  </a:cxn>
                  <a:cxn ang="0">
                    <a:pos x="108" y="174"/>
                  </a:cxn>
                  <a:cxn ang="0">
                    <a:pos x="108" y="176"/>
                  </a:cxn>
                  <a:cxn ang="0">
                    <a:pos x="100" y="178"/>
                  </a:cxn>
                  <a:cxn ang="0">
                    <a:pos x="92" y="182"/>
                  </a:cxn>
                  <a:cxn ang="0">
                    <a:pos x="86" y="190"/>
                  </a:cxn>
                  <a:cxn ang="0">
                    <a:pos x="86" y="192"/>
                  </a:cxn>
                  <a:cxn ang="0">
                    <a:pos x="84" y="198"/>
                  </a:cxn>
                  <a:cxn ang="0">
                    <a:pos x="78" y="202"/>
                  </a:cxn>
                  <a:cxn ang="0">
                    <a:pos x="68" y="204"/>
                  </a:cxn>
                  <a:cxn ang="0">
                    <a:pos x="66" y="202"/>
                  </a:cxn>
                  <a:cxn ang="0">
                    <a:pos x="60" y="200"/>
                  </a:cxn>
                  <a:cxn ang="0">
                    <a:pos x="58" y="204"/>
                  </a:cxn>
                  <a:cxn ang="0">
                    <a:pos x="46" y="208"/>
                  </a:cxn>
                  <a:cxn ang="0">
                    <a:pos x="12" y="212"/>
                  </a:cxn>
                  <a:cxn ang="0">
                    <a:pos x="12" y="210"/>
                  </a:cxn>
                  <a:cxn ang="0">
                    <a:pos x="10" y="204"/>
                  </a:cxn>
                  <a:cxn ang="0">
                    <a:pos x="6" y="200"/>
                  </a:cxn>
                  <a:cxn ang="0">
                    <a:pos x="2" y="194"/>
                  </a:cxn>
                  <a:cxn ang="0">
                    <a:pos x="2" y="184"/>
                  </a:cxn>
                  <a:cxn ang="0">
                    <a:pos x="6" y="186"/>
                  </a:cxn>
                  <a:cxn ang="0">
                    <a:pos x="12" y="184"/>
                  </a:cxn>
                  <a:cxn ang="0">
                    <a:pos x="18" y="180"/>
                  </a:cxn>
                  <a:cxn ang="0">
                    <a:pos x="18" y="174"/>
                  </a:cxn>
                  <a:cxn ang="0">
                    <a:pos x="16" y="168"/>
                  </a:cxn>
                  <a:cxn ang="0">
                    <a:pos x="12" y="156"/>
                  </a:cxn>
                  <a:cxn ang="0">
                    <a:pos x="12" y="150"/>
                  </a:cxn>
                  <a:cxn ang="0">
                    <a:pos x="14" y="144"/>
                  </a:cxn>
                  <a:cxn ang="0">
                    <a:pos x="12" y="136"/>
                  </a:cxn>
                  <a:cxn ang="0">
                    <a:pos x="10" y="132"/>
                  </a:cxn>
                  <a:cxn ang="0">
                    <a:pos x="8" y="130"/>
                  </a:cxn>
                  <a:cxn ang="0">
                    <a:pos x="4" y="126"/>
                  </a:cxn>
                  <a:cxn ang="0">
                    <a:pos x="0" y="126"/>
                  </a:cxn>
                  <a:cxn ang="0">
                    <a:pos x="2" y="120"/>
                  </a:cxn>
                  <a:cxn ang="0">
                    <a:pos x="6" y="104"/>
                  </a:cxn>
                  <a:cxn ang="0">
                    <a:pos x="4" y="102"/>
                  </a:cxn>
                  <a:cxn ang="0">
                    <a:pos x="6" y="96"/>
                  </a:cxn>
                  <a:cxn ang="0">
                    <a:pos x="12" y="88"/>
                  </a:cxn>
                  <a:cxn ang="0">
                    <a:pos x="18" y="78"/>
                  </a:cxn>
                  <a:cxn ang="0">
                    <a:pos x="18" y="50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0" y="16"/>
                  </a:cxn>
                  <a:cxn ang="0">
                    <a:pos x="18" y="6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282"/>
              <p:cNvSpPr>
                <a:spLocks/>
              </p:cNvSpPr>
              <p:nvPr/>
            </p:nvSpPr>
            <p:spPr bwMode="gray">
              <a:xfrm>
                <a:off x="1174" y="2550"/>
                <a:ext cx="218" cy="250"/>
              </a:xfrm>
              <a:custGeom>
                <a:avLst/>
                <a:gdLst/>
                <a:ahLst/>
                <a:cxnLst>
                  <a:cxn ang="0">
                    <a:pos x="186" y="4"/>
                  </a:cxn>
                  <a:cxn ang="0">
                    <a:pos x="174" y="16"/>
                  </a:cxn>
                  <a:cxn ang="0">
                    <a:pos x="28" y="22"/>
                  </a:cxn>
                  <a:cxn ang="0">
                    <a:pos x="24" y="82"/>
                  </a:cxn>
                  <a:cxn ang="0">
                    <a:pos x="14" y="84"/>
                  </a:cxn>
                  <a:cxn ang="0">
                    <a:pos x="10" y="90"/>
                  </a:cxn>
                  <a:cxn ang="0">
                    <a:pos x="6" y="100"/>
                  </a:cxn>
                  <a:cxn ang="0">
                    <a:pos x="2" y="106"/>
                  </a:cxn>
                  <a:cxn ang="0">
                    <a:pos x="0" y="110"/>
                  </a:cxn>
                  <a:cxn ang="0">
                    <a:pos x="4" y="122"/>
                  </a:cxn>
                  <a:cxn ang="0">
                    <a:pos x="6" y="128"/>
                  </a:cxn>
                  <a:cxn ang="0">
                    <a:pos x="6" y="136"/>
                  </a:cxn>
                  <a:cxn ang="0">
                    <a:pos x="6" y="152"/>
                  </a:cxn>
                  <a:cxn ang="0">
                    <a:pos x="14" y="174"/>
                  </a:cxn>
                  <a:cxn ang="0">
                    <a:pos x="24" y="186"/>
                  </a:cxn>
                  <a:cxn ang="0">
                    <a:pos x="32" y="196"/>
                  </a:cxn>
                  <a:cxn ang="0">
                    <a:pos x="50" y="222"/>
                  </a:cxn>
                  <a:cxn ang="0">
                    <a:pos x="56" y="230"/>
                  </a:cxn>
                  <a:cxn ang="0">
                    <a:pos x="66" y="238"/>
                  </a:cxn>
                  <a:cxn ang="0">
                    <a:pos x="78" y="240"/>
                  </a:cxn>
                  <a:cxn ang="0">
                    <a:pos x="88" y="250"/>
                  </a:cxn>
                  <a:cxn ang="0">
                    <a:pos x="114" y="250"/>
                  </a:cxn>
                  <a:cxn ang="0">
                    <a:pos x="138" y="250"/>
                  </a:cxn>
                  <a:cxn ang="0">
                    <a:pos x="180" y="244"/>
                  </a:cxn>
                  <a:cxn ang="0">
                    <a:pos x="180" y="222"/>
                  </a:cxn>
                  <a:cxn ang="0">
                    <a:pos x="172" y="210"/>
                  </a:cxn>
                  <a:cxn ang="0">
                    <a:pos x="160" y="196"/>
                  </a:cxn>
                  <a:cxn ang="0">
                    <a:pos x="154" y="192"/>
                  </a:cxn>
                  <a:cxn ang="0">
                    <a:pos x="152" y="184"/>
                  </a:cxn>
                  <a:cxn ang="0">
                    <a:pos x="156" y="176"/>
                  </a:cxn>
                  <a:cxn ang="0">
                    <a:pos x="156" y="158"/>
                  </a:cxn>
                  <a:cxn ang="0">
                    <a:pos x="160" y="150"/>
                  </a:cxn>
                  <a:cxn ang="0">
                    <a:pos x="176" y="130"/>
                  </a:cxn>
                  <a:cxn ang="0">
                    <a:pos x="188" y="108"/>
                  </a:cxn>
                  <a:cxn ang="0">
                    <a:pos x="192" y="94"/>
                  </a:cxn>
                  <a:cxn ang="0">
                    <a:pos x="200" y="82"/>
                  </a:cxn>
                  <a:cxn ang="0">
                    <a:pos x="208" y="78"/>
                  </a:cxn>
                  <a:cxn ang="0">
                    <a:pos x="216" y="70"/>
                  </a:cxn>
                  <a:cxn ang="0">
                    <a:pos x="218" y="66"/>
                  </a:cxn>
                  <a:cxn ang="0">
                    <a:pos x="212" y="54"/>
                  </a:cxn>
                  <a:cxn ang="0">
                    <a:pos x="204" y="40"/>
                  </a:cxn>
                  <a:cxn ang="0">
                    <a:pos x="200" y="32"/>
                  </a:cxn>
                  <a:cxn ang="0">
                    <a:pos x="200" y="22"/>
                  </a:cxn>
                  <a:cxn ang="0">
                    <a:pos x="192" y="8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283"/>
              <p:cNvSpPr>
                <a:spLocks/>
              </p:cNvSpPr>
              <p:nvPr/>
            </p:nvSpPr>
            <p:spPr bwMode="gray">
              <a:xfrm>
                <a:off x="1078" y="2720"/>
                <a:ext cx="148" cy="84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0" y="6"/>
                  </a:cxn>
                  <a:cxn ang="0">
                    <a:pos x="84" y="12"/>
                  </a:cxn>
                  <a:cxn ang="0">
                    <a:pos x="82" y="2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4" y="26"/>
                  </a:cxn>
                  <a:cxn ang="0">
                    <a:pos x="60" y="26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48" y="30"/>
                  </a:cxn>
                  <a:cxn ang="0">
                    <a:pos x="36" y="34"/>
                  </a:cxn>
                  <a:cxn ang="0">
                    <a:pos x="26" y="36"/>
                  </a:cxn>
                  <a:cxn ang="0">
                    <a:pos x="10" y="38"/>
                  </a:cxn>
                  <a:cxn ang="0">
                    <a:pos x="6" y="46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6" y="60"/>
                  </a:cxn>
                  <a:cxn ang="0">
                    <a:pos x="10" y="70"/>
                  </a:cxn>
                  <a:cxn ang="0">
                    <a:pos x="26" y="84"/>
                  </a:cxn>
                  <a:cxn ang="0">
                    <a:pos x="38" y="74"/>
                  </a:cxn>
                  <a:cxn ang="0">
                    <a:pos x="42" y="68"/>
                  </a:cxn>
                  <a:cxn ang="0">
                    <a:pos x="48" y="62"/>
                  </a:cxn>
                  <a:cxn ang="0">
                    <a:pos x="58" y="60"/>
                  </a:cxn>
                  <a:cxn ang="0">
                    <a:pos x="60" y="62"/>
                  </a:cxn>
                  <a:cxn ang="0">
                    <a:pos x="62" y="68"/>
                  </a:cxn>
                  <a:cxn ang="0">
                    <a:pos x="64" y="70"/>
                  </a:cxn>
                  <a:cxn ang="0">
                    <a:pos x="74" y="68"/>
                  </a:cxn>
                  <a:cxn ang="0">
                    <a:pos x="86" y="68"/>
                  </a:cxn>
                  <a:cxn ang="0">
                    <a:pos x="118" y="62"/>
                  </a:cxn>
                  <a:cxn ang="0">
                    <a:pos x="146" y="52"/>
                  </a:cxn>
                  <a:cxn ang="0">
                    <a:pos x="132" y="34"/>
                  </a:cxn>
                  <a:cxn ang="0">
                    <a:pos x="122" y="22"/>
                  </a:cxn>
                  <a:cxn ang="0">
                    <a:pos x="118" y="16"/>
                  </a:cxn>
                  <a:cxn ang="0">
                    <a:pos x="112" y="8"/>
                  </a:cxn>
                  <a:cxn ang="0">
                    <a:pos x="106" y="0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284"/>
              <p:cNvSpPr>
                <a:spLocks/>
              </p:cNvSpPr>
              <p:nvPr/>
            </p:nvSpPr>
            <p:spPr bwMode="gray">
              <a:xfrm>
                <a:off x="1008" y="2816"/>
                <a:ext cx="74" cy="8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4" y="12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2" y="14"/>
                  </a:cxn>
                  <a:cxn ang="0">
                    <a:pos x="74" y="22"/>
                  </a:cxn>
                  <a:cxn ang="0">
                    <a:pos x="72" y="26"/>
                  </a:cxn>
                  <a:cxn ang="0">
                    <a:pos x="68" y="26"/>
                  </a:cxn>
                  <a:cxn ang="0">
                    <a:pos x="68" y="30"/>
                  </a:cxn>
                  <a:cxn ang="0">
                    <a:pos x="68" y="36"/>
                  </a:cxn>
                  <a:cxn ang="0">
                    <a:pos x="74" y="38"/>
                  </a:cxn>
                  <a:cxn ang="0">
                    <a:pos x="74" y="42"/>
                  </a:cxn>
                  <a:cxn ang="0">
                    <a:pos x="74" y="52"/>
                  </a:cxn>
                  <a:cxn ang="0">
                    <a:pos x="70" y="60"/>
                  </a:cxn>
                  <a:cxn ang="0">
                    <a:pos x="62" y="64"/>
                  </a:cxn>
                  <a:cxn ang="0">
                    <a:pos x="52" y="66"/>
                  </a:cxn>
                  <a:cxn ang="0">
                    <a:pos x="46" y="68"/>
                  </a:cxn>
                  <a:cxn ang="0">
                    <a:pos x="42" y="68"/>
                  </a:cxn>
                  <a:cxn ang="0">
                    <a:pos x="32" y="72"/>
                  </a:cxn>
                  <a:cxn ang="0">
                    <a:pos x="28" y="78"/>
                  </a:cxn>
                  <a:cxn ang="0">
                    <a:pos x="24" y="82"/>
                  </a:cxn>
                  <a:cxn ang="0">
                    <a:pos x="22" y="74"/>
                  </a:cxn>
                  <a:cxn ang="0">
                    <a:pos x="20" y="72"/>
                  </a:cxn>
                  <a:cxn ang="0">
                    <a:pos x="16" y="68"/>
                  </a:cxn>
                  <a:cxn ang="0">
                    <a:pos x="14" y="66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" y="18"/>
                  </a:cxn>
                  <a:cxn ang="0">
                    <a:pos x="26" y="18"/>
                  </a:cxn>
                  <a:cxn ang="0">
                    <a:pos x="30" y="18"/>
                  </a:cxn>
                  <a:cxn ang="0">
                    <a:pos x="32" y="2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285"/>
              <p:cNvSpPr>
                <a:spLocks/>
              </p:cNvSpPr>
              <p:nvPr/>
            </p:nvSpPr>
            <p:spPr bwMode="gray">
              <a:xfrm>
                <a:off x="1014" y="2818"/>
                <a:ext cx="26" cy="1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4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286"/>
              <p:cNvSpPr>
                <a:spLocks/>
              </p:cNvSpPr>
              <p:nvPr/>
            </p:nvSpPr>
            <p:spPr bwMode="gray">
              <a:xfrm>
                <a:off x="1032" y="2794"/>
                <a:ext cx="88" cy="122"/>
              </a:xfrm>
              <a:custGeom>
                <a:avLst/>
                <a:gdLst/>
                <a:ahLst/>
                <a:cxnLst>
                  <a:cxn ang="0">
                    <a:pos x="10" y="120"/>
                  </a:cxn>
                  <a:cxn ang="0">
                    <a:pos x="12" y="122"/>
                  </a:cxn>
                  <a:cxn ang="0">
                    <a:pos x="10" y="120"/>
                  </a:cxn>
                  <a:cxn ang="0">
                    <a:pos x="0" y="104"/>
                  </a:cxn>
                  <a:cxn ang="0">
                    <a:pos x="2" y="102"/>
                  </a:cxn>
                  <a:cxn ang="0">
                    <a:pos x="6" y="98"/>
                  </a:cxn>
                  <a:cxn ang="0">
                    <a:pos x="8" y="96"/>
                  </a:cxn>
                  <a:cxn ang="0">
                    <a:pos x="14" y="92"/>
                  </a:cxn>
                  <a:cxn ang="0">
                    <a:pos x="20" y="84"/>
                  </a:cxn>
                  <a:cxn ang="0">
                    <a:pos x="24" y="90"/>
                  </a:cxn>
                  <a:cxn ang="0">
                    <a:pos x="32" y="88"/>
                  </a:cxn>
                  <a:cxn ang="0">
                    <a:pos x="44" y="84"/>
                  </a:cxn>
                  <a:cxn ang="0">
                    <a:pos x="48" y="82"/>
                  </a:cxn>
                  <a:cxn ang="0">
                    <a:pos x="48" y="78"/>
                  </a:cxn>
                  <a:cxn ang="0">
                    <a:pos x="50" y="66"/>
                  </a:cxn>
                  <a:cxn ang="0">
                    <a:pos x="44" y="58"/>
                  </a:cxn>
                  <a:cxn ang="0">
                    <a:pos x="44" y="56"/>
                  </a:cxn>
                  <a:cxn ang="0">
                    <a:pos x="44" y="50"/>
                  </a:cxn>
                  <a:cxn ang="0">
                    <a:pos x="46" y="48"/>
                  </a:cxn>
                  <a:cxn ang="0">
                    <a:pos x="48" y="46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30" y="32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56" y="20"/>
                  </a:cxn>
                  <a:cxn ang="0">
                    <a:pos x="72" y="22"/>
                  </a:cxn>
                  <a:cxn ang="0">
                    <a:pos x="72" y="18"/>
                  </a:cxn>
                  <a:cxn ang="0">
                    <a:pos x="72" y="12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88" y="14"/>
                  </a:cxn>
                  <a:cxn ang="0">
                    <a:pos x="86" y="24"/>
                  </a:cxn>
                  <a:cxn ang="0">
                    <a:pos x="86" y="34"/>
                  </a:cxn>
                  <a:cxn ang="0">
                    <a:pos x="86" y="40"/>
                  </a:cxn>
                  <a:cxn ang="0">
                    <a:pos x="86" y="48"/>
                  </a:cxn>
                  <a:cxn ang="0">
                    <a:pos x="84" y="60"/>
                  </a:cxn>
                  <a:cxn ang="0">
                    <a:pos x="80" y="68"/>
                  </a:cxn>
                  <a:cxn ang="0">
                    <a:pos x="78" y="72"/>
                  </a:cxn>
                  <a:cxn ang="0">
                    <a:pos x="74" y="82"/>
                  </a:cxn>
                  <a:cxn ang="0">
                    <a:pos x="70" y="92"/>
                  </a:cxn>
                  <a:cxn ang="0">
                    <a:pos x="66" y="98"/>
                  </a:cxn>
                  <a:cxn ang="0">
                    <a:pos x="64" y="102"/>
                  </a:cxn>
                  <a:cxn ang="0">
                    <a:pos x="60" y="110"/>
                  </a:cxn>
                  <a:cxn ang="0">
                    <a:pos x="56" y="112"/>
                  </a:cxn>
                  <a:cxn ang="0">
                    <a:pos x="50" y="112"/>
                  </a:cxn>
                  <a:cxn ang="0">
                    <a:pos x="44" y="112"/>
                  </a:cxn>
                  <a:cxn ang="0">
                    <a:pos x="38" y="116"/>
                  </a:cxn>
                  <a:cxn ang="0">
                    <a:pos x="34" y="114"/>
                  </a:cxn>
                  <a:cxn ang="0">
                    <a:pos x="32" y="112"/>
                  </a:cxn>
                  <a:cxn ang="0">
                    <a:pos x="28" y="112"/>
                  </a:cxn>
                  <a:cxn ang="0">
                    <a:pos x="18" y="116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287"/>
              <p:cNvSpPr>
                <a:spLocks/>
              </p:cNvSpPr>
              <p:nvPr/>
            </p:nvSpPr>
            <p:spPr bwMode="gray">
              <a:xfrm>
                <a:off x="1042" y="2934"/>
                <a:ext cx="130" cy="156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86" y="26"/>
                  </a:cxn>
                  <a:cxn ang="0">
                    <a:pos x="86" y="18"/>
                  </a:cxn>
                  <a:cxn ang="0">
                    <a:pos x="88" y="14"/>
                  </a:cxn>
                  <a:cxn ang="0">
                    <a:pos x="102" y="18"/>
                  </a:cxn>
                  <a:cxn ang="0">
                    <a:pos x="112" y="24"/>
                  </a:cxn>
                  <a:cxn ang="0">
                    <a:pos x="112" y="34"/>
                  </a:cxn>
                  <a:cxn ang="0">
                    <a:pos x="114" y="38"/>
                  </a:cxn>
                  <a:cxn ang="0">
                    <a:pos x="116" y="48"/>
                  </a:cxn>
                  <a:cxn ang="0">
                    <a:pos x="114" y="56"/>
                  </a:cxn>
                  <a:cxn ang="0">
                    <a:pos x="114" y="60"/>
                  </a:cxn>
                  <a:cxn ang="0">
                    <a:pos x="128" y="62"/>
                  </a:cxn>
                  <a:cxn ang="0">
                    <a:pos x="128" y="70"/>
                  </a:cxn>
                  <a:cxn ang="0">
                    <a:pos x="128" y="82"/>
                  </a:cxn>
                  <a:cxn ang="0">
                    <a:pos x="128" y="88"/>
                  </a:cxn>
                  <a:cxn ang="0">
                    <a:pos x="112" y="136"/>
                  </a:cxn>
                  <a:cxn ang="0">
                    <a:pos x="114" y="138"/>
                  </a:cxn>
                  <a:cxn ang="0">
                    <a:pos x="118" y="144"/>
                  </a:cxn>
                  <a:cxn ang="0">
                    <a:pos x="130" y="152"/>
                  </a:cxn>
                  <a:cxn ang="0">
                    <a:pos x="126" y="152"/>
                  </a:cxn>
                  <a:cxn ang="0">
                    <a:pos x="116" y="154"/>
                  </a:cxn>
                  <a:cxn ang="0">
                    <a:pos x="106" y="156"/>
                  </a:cxn>
                  <a:cxn ang="0">
                    <a:pos x="100" y="156"/>
                  </a:cxn>
                  <a:cxn ang="0">
                    <a:pos x="92" y="156"/>
                  </a:cxn>
                  <a:cxn ang="0">
                    <a:pos x="82" y="154"/>
                  </a:cxn>
                  <a:cxn ang="0">
                    <a:pos x="76" y="150"/>
                  </a:cxn>
                  <a:cxn ang="0">
                    <a:pos x="30" y="150"/>
                  </a:cxn>
                  <a:cxn ang="0">
                    <a:pos x="24" y="150"/>
                  </a:cxn>
                  <a:cxn ang="0">
                    <a:pos x="20" y="144"/>
                  </a:cxn>
                  <a:cxn ang="0">
                    <a:pos x="16" y="142"/>
                  </a:cxn>
                  <a:cxn ang="0">
                    <a:pos x="6" y="142"/>
                  </a:cxn>
                  <a:cxn ang="0">
                    <a:pos x="2" y="140"/>
                  </a:cxn>
                  <a:cxn ang="0">
                    <a:pos x="6" y="118"/>
                  </a:cxn>
                  <a:cxn ang="0">
                    <a:pos x="10" y="100"/>
                  </a:cxn>
                  <a:cxn ang="0">
                    <a:pos x="12" y="94"/>
                  </a:cxn>
                  <a:cxn ang="0">
                    <a:pos x="16" y="82"/>
                  </a:cxn>
                  <a:cxn ang="0">
                    <a:pos x="24" y="68"/>
                  </a:cxn>
                  <a:cxn ang="0">
                    <a:pos x="26" y="68"/>
                  </a:cxn>
                  <a:cxn ang="0">
                    <a:pos x="28" y="66"/>
                  </a:cxn>
                  <a:cxn ang="0">
                    <a:pos x="28" y="58"/>
                  </a:cxn>
                  <a:cxn ang="0">
                    <a:pos x="26" y="46"/>
                  </a:cxn>
                  <a:cxn ang="0">
                    <a:pos x="14" y="16"/>
                  </a:cxn>
                  <a:cxn ang="0">
                    <a:pos x="6" y="4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288"/>
              <p:cNvSpPr>
                <a:spLocks/>
              </p:cNvSpPr>
              <p:nvPr/>
            </p:nvSpPr>
            <p:spPr bwMode="gray">
              <a:xfrm>
                <a:off x="1046" y="2776"/>
                <a:ext cx="254" cy="258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32" y="128"/>
                  </a:cxn>
                  <a:cxn ang="0">
                    <a:pos x="40" y="130"/>
                  </a:cxn>
                  <a:cxn ang="0">
                    <a:pos x="46" y="128"/>
                  </a:cxn>
                  <a:cxn ang="0">
                    <a:pos x="50" y="120"/>
                  </a:cxn>
                  <a:cxn ang="0">
                    <a:pos x="66" y="86"/>
                  </a:cxn>
                  <a:cxn ang="0">
                    <a:pos x="68" y="80"/>
                  </a:cxn>
                  <a:cxn ang="0">
                    <a:pos x="72" y="70"/>
                  </a:cxn>
                  <a:cxn ang="0">
                    <a:pos x="72" y="52"/>
                  </a:cxn>
                  <a:cxn ang="0">
                    <a:pos x="72" y="40"/>
                  </a:cxn>
                  <a:cxn ang="0">
                    <a:pos x="76" y="30"/>
                  </a:cxn>
                  <a:cxn ang="0">
                    <a:pos x="72" y="18"/>
                  </a:cxn>
                  <a:cxn ang="0">
                    <a:pos x="74" y="12"/>
                  </a:cxn>
                  <a:cxn ang="0">
                    <a:pos x="84" y="6"/>
                  </a:cxn>
                  <a:cxn ang="0">
                    <a:pos x="92" y="8"/>
                  </a:cxn>
                  <a:cxn ang="0">
                    <a:pos x="96" y="16"/>
                  </a:cxn>
                  <a:cxn ang="0">
                    <a:pos x="104" y="14"/>
                  </a:cxn>
                  <a:cxn ang="0">
                    <a:pos x="122" y="12"/>
                  </a:cxn>
                  <a:cxn ang="0">
                    <a:pos x="130" y="12"/>
                  </a:cxn>
                  <a:cxn ang="0">
                    <a:pos x="180" y="2"/>
                  </a:cxn>
                  <a:cxn ang="0">
                    <a:pos x="188" y="10"/>
                  </a:cxn>
                  <a:cxn ang="0">
                    <a:pos x="202" y="14"/>
                  </a:cxn>
                  <a:cxn ang="0">
                    <a:pos x="212" y="18"/>
                  </a:cxn>
                  <a:cxn ang="0">
                    <a:pos x="222" y="24"/>
                  </a:cxn>
                  <a:cxn ang="0">
                    <a:pos x="244" y="26"/>
                  </a:cxn>
                  <a:cxn ang="0">
                    <a:pos x="242" y="32"/>
                  </a:cxn>
                  <a:cxn ang="0">
                    <a:pos x="240" y="40"/>
                  </a:cxn>
                  <a:cxn ang="0">
                    <a:pos x="238" y="50"/>
                  </a:cxn>
                  <a:cxn ang="0">
                    <a:pos x="236" y="60"/>
                  </a:cxn>
                  <a:cxn ang="0">
                    <a:pos x="230" y="74"/>
                  </a:cxn>
                  <a:cxn ang="0">
                    <a:pos x="234" y="118"/>
                  </a:cxn>
                  <a:cxn ang="0">
                    <a:pos x="244" y="170"/>
                  </a:cxn>
                  <a:cxn ang="0">
                    <a:pos x="250" y="194"/>
                  </a:cxn>
                  <a:cxn ang="0">
                    <a:pos x="242" y="194"/>
                  </a:cxn>
                  <a:cxn ang="0">
                    <a:pos x="232" y="196"/>
                  </a:cxn>
                  <a:cxn ang="0">
                    <a:pos x="226" y="204"/>
                  </a:cxn>
                  <a:cxn ang="0">
                    <a:pos x="228" y="214"/>
                  </a:cxn>
                  <a:cxn ang="0">
                    <a:pos x="234" y="228"/>
                  </a:cxn>
                  <a:cxn ang="0">
                    <a:pos x="240" y="240"/>
                  </a:cxn>
                  <a:cxn ang="0">
                    <a:pos x="250" y="258"/>
                  </a:cxn>
                  <a:cxn ang="0">
                    <a:pos x="214" y="230"/>
                  </a:cxn>
                  <a:cxn ang="0">
                    <a:pos x="210" y="230"/>
                  </a:cxn>
                  <a:cxn ang="0">
                    <a:pos x="206" y="224"/>
                  </a:cxn>
                  <a:cxn ang="0">
                    <a:pos x="204" y="230"/>
                  </a:cxn>
                  <a:cxn ang="0">
                    <a:pos x="192" y="230"/>
                  </a:cxn>
                  <a:cxn ang="0">
                    <a:pos x="164" y="224"/>
                  </a:cxn>
                  <a:cxn ang="0">
                    <a:pos x="158" y="222"/>
                  </a:cxn>
                  <a:cxn ang="0">
                    <a:pos x="156" y="220"/>
                  </a:cxn>
                  <a:cxn ang="0">
                    <a:pos x="146" y="218"/>
                  </a:cxn>
                  <a:cxn ang="0">
                    <a:pos x="136" y="218"/>
                  </a:cxn>
                  <a:cxn ang="0">
                    <a:pos x="110" y="218"/>
                  </a:cxn>
                  <a:cxn ang="0">
                    <a:pos x="112" y="210"/>
                  </a:cxn>
                  <a:cxn ang="0">
                    <a:pos x="110" y="196"/>
                  </a:cxn>
                  <a:cxn ang="0">
                    <a:pos x="108" y="186"/>
                  </a:cxn>
                  <a:cxn ang="0">
                    <a:pos x="98" y="176"/>
                  </a:cxn>
                  <a:cxn ang="0">
                    <a:pos x="84" y="172"/>
                  </a:cxn>
                  <a:cxn ang="0">
                    <a:pos x="82" y="184"/>
                  </a:cxn>
                  <a:cxn ang="0">
                    <a:pos x="48" y="158"/>
                  </a:cxn>
                  <a:cxn ang="0">
                    <a:pos x="20" y="160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289"/>
              <p:cNvSpPr>
                <a:spLocks/>
              </p:cNvSpPr>
              <p:nvPr/>
            </p:nvSpPr>
            <p:spPr bwMode="gray">
              <a:xfrm>
                <a:off x="1154" y="2968"/>
                <a:ext cx="194" cy="120"/>
              </a:xfrm>
              <a:custGeom>
                <a:avLst/>
                <a:gdLst/>
                <a:ahLst/>
                <a:cxnLst>
                  <a:cxn ang="0">
                    <a:pos x="142" y="2"/>
                  </a:cxn>
                  <a:cxn ang="0">
                    <a:pos x="138" y="2"/>
                  </a:cxn>
                  <a:cxn ang="0">
                    <a:pos x="132" y="2"/>
                  </a:cxn>
                  <a:cxn ang="0">
                    <a:pos x="124" y="4"/>
                  </a:cxn>
                  <a:cxn ang="0">
                    <a:pos x="120" y="8"/>
                  </a:cxn>
                  <a:cxn ang="0">
                    <a:pos x="118" y="18"/>
                  </a:cxn>
                  <a:cxn ang="0">
                    <a:pos x="120" y="22"/>
                  </a:cxn>
                  <a:cxn ang="0">
                    <a:pos x="124" y="32"/>
                  </a:cxn>
                  <a:cxn ang="0">
                    <a:pos x="128" y="42"/>
                  </a:cxn>
                  <a:cxn ang="0">
                    <a:pos x="132" y="48"/>
                  </a:cxn>
                  <a:cxn ang="0">
                    <a:pos x="146" y="64"/>
                  </a:cxn>
                  <a:cxn ang="0">
                    <a:pos x="130" y="62"/>
                  </a:cxn>
                  <a:cxn ang="0">
                    <a:pos x="106" y="38"/>
                  </a:cxn>
                  <a:cxn ang="0">
                    <a:pos x="104" y="40"/>
                  </a:cxn>
                  <a:cxn ang="0">
                    <a:pos x="100" y="38"/>
                  </a:cxn>
                  <a:cxn ang="0">
                    <a:pos x="98" y="32"/>
                  </a:cxn>
                  <a:cxn ang="0">
                    <a:pos x="96" y="36"/>
                  </a:cxn>
                  <a:cxn ang="0">
                    <a:pos x="92" y="38"/>
                  </a:cxn>
                  <a:cxn ang="0">
                    <a:pos x="84" y="38"/>
                  </a:cxn>
                  <a:cxn ang="0">
                    <a:pos x="62" y="34"/>
                  </a:cxn>
                  <a:cxn ang="0">
                    <a:pos x="54" y="32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6" y="26"/>
                  </a:cxn>
                  <a:cxn ang="0">
                    <a:pos x="38" y="26"/>
                  </a:cxn>
                  <a:cxn ang="0">
                    <a:pos x="32" y="26"/>
                  </a:cxn>
                  <a:cxn ang="0">
                    <a:pos x="22" y="26"/>
                  </a:cxn>
                  <a:cxn ang="0">
                    <a:pos x="16" y="28"/>
                  </a:cxn>
                  <a:cxn ang="0">
                    <a:pos x="16" y="38"/>
                  </a:cxn>
                  <a:cxn ang="0">
                    <a:pos x="14" y="48"/>
                  </a:cxn>
                  <a:cxn ang="0">
                    <a:pos x="16" y="54"/>
                  </a:cxn>
                  <a:cxn ang="0">
                    <a:pos x="0" y="102"/>
                  </a:cxn>
                  <a:cxn ang="0">
                    <a:pos x="2" y="104"/>
                  </a:cxn>
                  <a:cxn ang="0">
                    <a:pos x="8" y="112"/>
                  </a:cxn>
                  <a:cxn ang="0">
                    <a:pos x="18" y="118"/>
                  </a:cxn>
                  <a:cxn ang="0">
                    <a:pos x="24" y="116"/>
                  </a:cxn>
                  <a:cxn ang="0">
                    <a:pos x="36" y="116"/>
                  </a:cxn>
                  <a:cxn ang="0">
                    <a:pos x="48" y="116"/>
                  </a:cxn>
                  <a:cxn ang="0">
                    <a:pos x="60" y="118"/>
                  </a:cxn>
                  <a:cxn ang="0">
                    <a:pos x="72" y="120"/>
                  </a:cxn>
                  <a:cxn ang="0">
                    <a:pos x="82" y="120"/>
                  </a:cxn>
                  <a:cxn ang="0">
                    <a:pos x="102" y="118"/>
                  </a:cxn>
                  <a:cxn ang="0">
                    <a:pos x="114" y="104"/>
                  </a:cxn>
                  <a:cxn ang="0">
                    <a:pos x="192" y="64"/>
                  </a:cxn>
                  <a:cxn ang="0">
                    <a:pos x="194" y="50"/>
                  </a:cxn>
                  <a:cxn ang="0">
                    <a:pos x="190" y="34"/>
                  </a:cxn>
                  <a:cxn ang="0">
                    <a:pos x="174" y="10"/>
                  </a:cxn>
                  <a:cxn ang="0">
                    <a:pos x="142" y="0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290"/>
              <p:cNvSpPr>
                <a:spLocks/>
              </p:cNvSpPr>
              <p:nvPr/>
            </p:nvSpPr>
            <p:spPr bwMode="gray">
              <a:xfrm>
                <a:off x="1040" y="3076"/>
                <a:ext cx="192" cy="166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2" y="10"/>
                  </a:cxn>
                  <a:cxn ang="0">
                    <a:pos x="112" y="12"/>
                  </a:cxn>
                  <a:cxn ang="0">
                    <a:pos x="104" y="14"/>
                  </a:cxn>
                  <a:cxn ang="0">
                    <a:pos x="98" y="14"/>
                  </a:cxn>
                  <a:cxn ang="0">
                    <a:pos x="88" y="12"/>
                  </a:cxn>
                  <a:cxn ang="0">
                    <a:pos x="80" y="10"/>
                  </a:cxn>
                  <a:cxn ang="0">
                    <a:pos x="34" y="8"/>
                  </a:cxn>
                  <a:cxn ang="0">
                    <a:pos x="30" y="8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2" y="32"/>
                  </a:cxn>
                  <a:cxn ang="0">
                    <a:pos x="18" y="54"/>
                  </a:cxn>
                  <a:cxn ang="0">
                    <a:pos x="24" y="72"/>
                  </a:cxn>
                  <a:cxn ang="0">
                    <a:pos x="34" y="110"/>
                  </a:cxn>
                  <a:cxn ang="0">
                    <a:pos x="46" y="136"/>
                  </a:cxn>
                  <a:cxn ang="0">
                    <a:pos x="48" y="140"/>
                  </a:cxn>
                  <a:cxn ang="0">
                    <a:pos x="52" y="148"/>
                  </a:cxn>
                  <a:cxn ang="0">
                    <a:pos x="58" y="158"/>
                  </a:cxn>
                  <a:cxn ang="0">
                    <a:pos x="60" y="164"/>
                  </a:cxn>
                  <a:cxn ang="0">
                    <a:pos x="72" y="160"/>
                  </a:cxn>
                  <a:cxn ang="0">
                    <a:pos x="74" y="156"/>
                  </a:cxn>
                  <a:cxn ang="0">
                    <a:pos x="76" y="152"/>
                  </a:cxn>
                  <a:cxn ang="0">
                    <a:pos x="78" y="150"/>
                  </a:cxn>
                  <a:cxn ang="0">
                    <a:pos x="82" y="152"/>
                  </a:cxn>
                  <a:cxn ang="0">
                    <a:pos x="82" y="156"/>
                  </a:cxn>
                  <a:cxn ang="0">
                    <a:pos x="82" y="162"/>
                  </a:cxn>
                  <a:cxn ang="0">
                    <a:pos x="86" y="164"/>
                  </a:cxn>
                  <a:cxn ang="0">
                    <a:pos x="94" y="164"/>
                  </a:cxn>
                  <a:cxn ang="0">
                    <a:pos x="104" y="166"/>
                  </a:cxn>
                  <a:cxn ang="0">
                    <a:pos x="112" y="162"/>
                  </a:cxn>
                  <a:cxn ang="0">
                    <a:pos x="114" y="60"/>
                  </a:cxn>
                  <a:cxn ang="0">
                    <a:pos x="128" y="16"/>
                  </a:cxn>
                  <a:cxn ang="0">
                    <a:pos x="144" y="16"/>
                  </a:cxn>
                  <a:cxn ang="0">
                    <a:pos x="164" y="16"/>
                  </a:cxn>
                  <a:cxn ang="0">
                    <a:pos x="168" y="18"/>
                  </a:cxn>
                  <a:cxn ang="0">
                    <a:pos x="170" y="22"/>
                  </a:cxn>
                  <a:cxn ang="0">
                    <a:pos x="172" y="20"/>
                  </a:cxn>
                  <a:cxn ang="0">
                    <a:pos x="182" y="16"/>
                  </a:cxn>
                  <a:cxn ang="0">
                    <a:pos x="190" y="12"/>
                  </a:cxn>
                  <a:cxn ang="0">
                    <a:pos x="188" y="12"/>
                  </a:cxn>
                  <a:cxn ang="0">
                    <a:pos x="166" y="8"/>
                  </a:cxn>
                  <a:cxn ang="0">
                    <a:pos x="132" y="10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291"/>
              <p:cNvSpPr>
                <a:spLocks/>
              </p:cNvSpPr>
              <p:nvPr/>
            </p:nvSpPr>
            <p:spPr bwMode="gray">
              <a:xfrm>
                <a:off x="1154" y="3090"/>
                <a:ext cx="120" cy="138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98" y="44"/>
                  </a:cxn>
                  <a:cxn ang="0">
                    <a:pos x="96" y="38"/>
                  </a:cxn>
                  <a:cxn ang="0">
                    <a:pos x="90" y="32"/>
                  </a:cxn>
                  <a:cxn ang="0">
                    <a:pos x="88" y="28"/>
                  </a:cxn>
                  <a:cxn ang="0">
                    <a:pos x="84" y="22"/>
                  </a:cxn>
                  <a:cxn ang="0">
                    <a:pos x="80" y="1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68" y="2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46" y="2"/>
                  </a:cxn>
                  <a:cxn ang="0">
                    <a:pos x="26" y="2"/>
                  </a:cxn>
                  <a:cxn ang="0">
                    <a:pos x="14" y="4"/>
                  </a:cxn>
                  <a:cxn ang="0">
                    <a:pos x="0" y="48"/>
                  </a:cxn>
                  <a:cxn ang="0">
                    <a:pos x="2" y="102"/>
                  </a:cxn>
                  <a:cxn ang="0">
                    <a:pos x="6" y="104"/>
                  </a:cxn>
                  <a:cxn ang="0">
                    <a:pos x="12" y="112"/>
                  </a:cxn>
                  <a:cxn ang="0">
                    <a:pos x="12" y="126"/>
                  </a:cxn>
                  <a:cxn ang="0">
                    <a:pos x="10" y="128"/>
                  </a:cxn>
                  <a:cxn ang="0">
                    <a:pos x="8" y="134"/>
                  </a:cxn>
                  <a:cxn ang="0">
                    <a:pos x="12" y="138"/>
                  </a:cxn>
                  <a:cxn ang="0">
                    <a:pos x="20" y="136"/>
                  </a:cxn>
                  <a:cxn ang="0">
                    <a:pos x="32" y="130"/>
                  </a:cxn>
                  <a:cxn ang="0">
                    <a:pos x="40" y="124"/>
                  </a:cxn>
                  <a:cxn ang="0">
                    <a:pos x="42" y="118"/>
                  </a:cxn>
                  <a:cxn ang="0">
                    <a:pos x="44" y="112"/>
                  </a:cxn>
                  <a:cxn ang="0">
                    <a:pos x="46" y="110"/>
                  </a:cxn>
                  <a:cxn ang="0">
                    <a:pos x="52" y="108"/>
                  </a:cxn>
                  <a:cxn ang="0">
                    <a:pos x="60" y="110"/>
                  </a:cxn>
                  <a:cxn ang="0">
                    <a:pos x="64" y="114"/>
                  </a:cxn>
                  <a:cxn ang="0">
                    <a:pos x="70" y="116"/>
                  </a:cxn>
                  <a:cxn ang="0">
                    <a:pos x="74" y="114"/>
                  </a:cxn>
                  <a:cxn ang="0">
                    <a:pos x="76" y="106"/>
                  </a:cxn>
                  <a:cxn ang="0">
                    <a:pos x="82" y="98"/>
                  </a:cxn>
                  <a:cxn ang="0">
                    <a:pos x="90" y="90"/>
                  </a:cxn>
                  <a:cxn ang="0">
                    <a:pos x="94" y="88"/>
                  </a:cxn>
                  <a:cxn ang="0">
                    <a:pos x="104" y="84"/>
                  </a:cxn>
                  <a:cxn ang="0">
                    <a:pos x="108" y="80"/>
                  </a:cxn>
                  <a:cxn ang="0">
                    <a:pos x="112" y="78"/>
                  </a:cxn>
                  <a:cxn ang="0">
                    <a:pos x="118" y="72"/>
                  </a:cxn>
                  <a:cxn ang="0">
                    <a:pos x="120" y="68"/>
                  </a:cxn>
                  <a:cxn ang="0">
                    <a:pos x="116" y="62"/>
                  </a:cxn>
                  <a:cxn ang="0">
                    <a:pos x="112" y="60"/>
                  </a:cxn>
                  <a:cxn ang="0">
                    <a:pos x="110" y="60"/>
                  </a:cxn>
                  <a:cxn ang="0">
                    <a:pos x="106" y="56"/>
                  </a:cxn>
                  <a:cxn ang="0">
                    <a:pos x="102" y="48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292"/>
              <p:cNvSpPr>
                <a:spLocks/>
              </p:cNvSpPr>
              <p:nvPr/>
            </p:nvSpPr>
            <p:spPr bwMode="gray">
              <a:xfrm>
                <a:off x="1432" y="2694"/>
                <a:ext cx="116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28" y="148"/>
                  </a:cxn>
                  <a:cxn ang="0">
                    <a:pos x="32" y="144"/>
                  </a:cxn>
                  <a:cxn ang="0">
                    <a:pos x="38" y="136"/>
                  </a:cxn>
                  <a:cxn ang="0">
                    <a:pos x="50" y="126"/>
                  </a:cxn>
                  <a:cxn ang="0">
                    <a:pos x="62" y="112"/>
                  </a:cxn>
                  <a:cxn ang="0">
                    <a:pos x="72" y="98"/>
                  </a:cxn>
                  <a:cxn ang="0">
                    <a:pos x="82" y="84"/>
                  </a:cxn>
                  <a:cxn ang="0">
                    <a:pos x="92" y="66"/>
                  </a:cxn>
                  <a:cxn ang="0">
                    <a:pos x="100" y="50"/>
                  </a:cxn>
                  <a:cxn ang="0">
                    <a:pos x="106" y="36"/>
                  </a:cxn>
                  <a:cxn ang="0">
                    <a:pos x="108" y="32"/>
                  </a:cxn>
                  <a:cxn ang="0">
                    <a:pos x="116" y="18"/>
                  </a:cxn>
                  <a:cxn ang="0">
                    <a:pos x="11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2" y="2"/>
                  </a:cxn>
                  <a:cxn ang="0">
                    <a:pos x="98" y="4"/>
                  </a:cxn>
                  <a:cxn ang="0">
                    <a:pos x="92" y="4"/>
                  </a:cxn>
                  <a:cxn ang="0">
                    <a:pos x="80" y="6"/>
                  </a:cxn>
                  <a:cxn ang="0">
                    <a:pos x="66" y="8"/>
                  </a:cxn>
                  <a:cxn ang="0">
                    <a:pos x="54" y="10"/>
                  </a:cxn>
                  <a:cxn ang="0">
                    <a:pos x="50" y="1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24" y="34"/>
                  </a:cxn>
                  <a:cxn ang="0">
                    <a:pos x="56" y="52"/>
                  </a:cxn>
                  <a:cxn ang="0">
                    <a:pos x="70" y="54"/>
                  </a:cxn>
                  <a:cxn ang="0">
                    <a:pos x="40" y="96"/>
                  </a:cxn>
                  <a:cxn ang="0">
                    <a:pos x="24" y="102"/>
                  </a:cxn>
                  <a:cxn ang="0">
                    <a:pos x="22" y="108"/>
                  </a:cxn>
                  <a:cxn ang="0">
                    <a:pos x="6" y="108"/>
                  </a:cxn>
                  <a:cxn ang="0">
                    <a:pos x="0" y="122"/>
                  </a:cxn>
                  <a:cxn ang="0">
                    <a:pos x="0" y="156"/>
                  </a:cxn>
                  <a:cxn ang="0">
                    <a:pos x="4" y="164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293"/>
              <p:cNvSpPr>
                <a:spLocks/>
              </p:cNvSpPr>
              <p:nvPr/>
            </p:nvSpPr>
            <p:spPr bwMode="gray">
              <a:xfrm>
                <a:off x="1332" y="2790"/>
                <a:ext cx="106" cy="124"/>
              </a:xfrm>
              <a:custGeom>
                <a:avLst/>
                <a:gdLst/>
                <a:ahLst/>
                <a:cxnLst>
                  <a:cxn ang="0">
                    <a:pos x="66" y="116"/>
                  </a:cxn>
                  <a:cxn ang="0">
                    <a:pos x="82" y="100"/>
                  </a:cxn>
                  <a:cxn ang="0">
                    <a:pos x="102" y="68"/>
                  </a:cxn>
                  <a:cxn ang="0">
                    <a:pos x="104" y="68"/>
                  </a:cxn>
                  <a:cxn ang="0">
                    <a:pos x="100" y="60"/>
                  </a:cxn>
                  <a:cxn ang="0">
                    <a:pos x="100" y="26"/>
                  </a:cxn>
                  <a:cxn ang="0">
                    <a:pos x="106" y="12"/>
                  </a:cxn>
                  <a:cxn ang="0">
                    <a:pos x="104" y="6"/>
                  </a:cxn>
                  <a:cxn ang="0">
                    <a:pos x="84" y="10"/>
                  </a:cxn>
                  <a:cxn ang="0">
                    <a:pos x="76" y="18"/>
                  </a:cxn>
                  <a:cxn ang="0">
                    <a:pos x="58" y="16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8" y="6"/>
                  </a:cxn>
                  <a:cxn ang="0">
                    <a:pos x="10" y="12"/>
                  </a:cxn>
                  <a:cxn ang="0">
                    <a:pos x="14" y="40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2"/>
                  </a:cxn>
                  <a:cxn ang="0">
                    <a:pos x="4" y="66"/>
                  </a:cxn>
                  <a:cxn ang="0">
                    <a:pos x="6" y="70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46" y="110"/>
                  </a:cxn>
                  <a:cxn ang="0">
                    <a:pos x="46" y="110"/>
                  </a:cxn>
                  <a:cxn ang="0">
                    <a:pos x="48" y="112"/>
                  </a:cxn>
                  <a:cxn ang="0">
                    <a:pos x="48" y="114"/>
                  </a:cxn>
                  <a:cxn ang="0">
                    <a:pos x="50" y="116"/>
                  </a:cxn>
                  <a:cxn ang="0">
                    <a:pos x="62" y="124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294"/>
              <p:cNvSpPr>
                <a:spLocks/>
              </p:cNvSpPr>
              <p:nvPr/>
            </p:nvSpPr>
            <p:spPr bwMode="gray">
              <a:xfrm>
                <a:off x="1274" y="2796"/>
                <a:ext cx="72" cy="7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6" y="44"/>
                  </a:cxn>
                  <a:cxn ang="0">
                    <a:pos x="4" y="48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2" y="72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8" y="74"/>
                  </a:cxn>
                  <a:cxn ang="0">
                    <a:pos x="12" y="74"/>
                  </a:cxn>
                  <a:cxn ang="0">
                    <a:pos x="18" y="72"/>
                  </a:cxn>
                  <a:cxn ang="0">
                    <a:pos x="24" y="70"/>
                  </a:cxn>
                  <a:cxn ang="0">
                    <a:pos x="28" y="68"/>
                  </a:cxn>
                  <a:cxn ang="0">
                    <a:pos x="44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2"/>
                  </a:cxn>
                  <a:cxn ang="0">
                    <a:pos x="46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72" y="34"/>
                  </a:cxn>
                  <a:cxn ang="0">
                    <a:pos x="68" y="10"/>
                  </a:cxn>
                  <a:cxn ang="0">
                    <a:pos x="68" y="8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48" y="2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22" y="4"/>
                  </a:cxn>
                  <a:cxn ang="0">
                    <a:pos x="16" y="6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295"/>
              <p:cNvSpPr>
                <a:spLocks/>
              </p:cNvSpPr>
              <p:nvPr/>
            </p:nvSpPr>
            <p:spPr bwMode="gray">
              <a:xfrm>
                <a:off x="1326" y="2618"/>
                <a:ext cx="178" cy="19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2" y="4"/>
                  </a:cxn>
                  <a:cxn ang="0">
                    <a:pos x="56" y="10"/>
                  </a:cxn>
                  <a:cxn ang="0">
                    <a:pos x="52" y="12"/>
                  </a:cxn>
                  <a:cxn ang="0">
                    <a:pos x="46" y="18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0" y="50"/>
                  </a:cxn>
                  <a:cxn ang="0">
                    <a:pos x="24" y="62"/>
                  </a:cxn>
                  <a:cxn ang="0">
                    <a:pos x="12" y="76"/>
                  </a:cxn>
                  <a:cxn ang="0">
                    <a:pos x="6" y="86"/>
                  </a:cxn>
                  <a:cxn ang="0">
                    <a:pos x="4" y="90"/>
                  </a:cxn>
                  <a:cxn ang="0">
                    <a:pos x="4" y="104"/>
                  </a:cxn>
                  <a:cxn ang="0">
                    <a:pos x="4" y="112"/>
                  </a:cxn>
                  <a:cxn ang="0">
                    <a:pos x="0" y="116"/>
                  </a:cxn>
                  <a:cxn ang="0">
                    <a:pos x="0" y="122"/>
                  </a:cxn>
                  <a:cxn ang="0">
                    <a:pos x="4" y="126"/>
                  </a:cxn>
                  <a:cxn ang="0">
                    <a:pos x="8" y="128"/>
                  </a:cxn>
                  <a:cxn ang="0">
                    <a:pos x="14" y="134"/>
                  </a:cxn>
                  <a:cxn ang="0">
                    <a:pos x="22" y="144"/>
                  </a:cxn>
                  <a:cxn ang="0">
                    <a:pos x="28" y="152"/>
                  </a:cxn>
                  <a:cxn ang="0">
                    <a:pos x="30" y="154"/>
                  </a:cxn>
                  <a:cxn ang="0">
                    <a:pos x="46" y="172"/>
                  </a:cxn>
                  <a:cxn ang="0">
                    <a:pos x="82" y="190"/>
                  </a:cxn>
                  <a:cxn ang="0">
                    <a:pos x="110" y="178"/>
                  </a:cxn>
                  <a:cxn ang="0">
                    <a:pos x="128" y="184"/>
                  </a:cxn>
                  <a:cxn ang="0">
                    <a:pos x="146" y="172"/>
                  </a:cxn>
                  <a:cxn ang="0">
                    <a:pos x="162" y="128"/>
                  </a:cxn>
                  <a:cxn ang="0">
                    <a:pos x="120" y="104"/>
                  </a:cxn>
                  <a:cxn ang="0">
                    <a:pos x="120" y="96"/>
                  </a:cxn>
                  <a:cxn ang="0">
                    <a:pos x="104" y="80"/>
                  </a:cxn>
                  <a:cxn ang="0">
                    <a:pos x="114" y="74"/>
                  </a:cxn>
                  <a:cxn ang="0">
                    <a:pos x="118" y="68"/>
                  </a:cxn>
                  <a:cxn ang="0">
                    <a:pos x="118" y="66"/>
                  </a:cxn>
                  <a:cxn ang="0">
                    <a:pos x="114" y="60"/>
                  </a:cxn>
                  <a:cxn ang="0">
                    <a:pos x="104" y="50"/>
                  </a:cxn>
                  <a:cxn ang="0">
                    <a:pos x="96" y="42"/>
                  </a:cxn>
                  <a:cxn ang="0">
                    <a:pos x="90" y="38"/>
                  </a:cxn>
                  <a:cxn ang="0">
                    <a:pos x="82" y="30"/>
                  </a:cxn>
                  <a:cxn ang="0">
                    <a:pos x="76" y="20"/>
                  </a:cxn>
                  <a:cxn ang="0">
                    <a:pos x="72" y="14"/>
                  </a:cxn>
                  <a:cxn ang="0">
                    <a:pos x="70" y="10"/>
                  </a:cxn>
                  <a:cxn ang="0">
                    <a:pos x="66" y="0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296"/>
              <p:cNvSpPr>
                <a:spLocks/>
              </p:cNvSpPr>
              <p:nvPr/>
            </p:nvSpPr>
            <p:spPr bwMode="gray">
              <a:xfrm>
                <a:off x="1276" y="2866"/>
                <a:ext cx="22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8" y="2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297"/>
              <p:cNvSpPr>
                <a:spLocks/>
              </p:cNvSpPr>
              <p:nvPr/>
            </p:nvSpPr>
            <p:spPr bwMode="gray">
              <a:xfrm>
                <a:off x="1278" y="2884"/>
                <a:ext cx="24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18" y="0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298"/>
              <p:cNvSpPr>
                <a:spLocks/>
              </p:cNvSpPr>
              <p:nvPr/>
            </p:nvSpPr>
            <p:spPr bwMode="gray">
              <a:xfrm>
                <a:off x="1286" y="2864"/>
                <a:ext cx="126" cy="14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6"/>
                  </a:cxn>
                  <a:cxn ang="0">
                    <a:pos x="38" y="12"/>
                  </a:cxn>
                  <a:cxn ang="0">
                    <a:pos x="32" y="18"/>
                  </a:cxn>
                  <a:cxn ang="0">
                    <a:pos x="28" y="18"/>
                  </a:cxn>
                  <a:cxn ang="0">
                    <a:pos x="22" y="12"/>
                  </a:cxn>
                  <a:cxn ang="0">
                    <a:pos x="18" y="6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4" y="38"/>
                  </a:cxn>
                  <a:cxn ang="0">
                    <a:pos x="6" y="48"/>
                  </a:cxn>
                  <a:cxn ang="0">
                    <a:pos x="10" y="104"/>
                  </a:cxn>
                  <a:cxn ang="0">
                    <a:pos x="14" y="104"/>
                  </a:cxn>
                  <a:cxn ang="0">
                    <a:pos x="22" y="106"/>
                  </a:cxn>
                  <a:cxn ang="0">
                    <a:pos x="30" y="108"/>
                  </a:cxn>
                  <a:cxn ang="0">
                    <a:pos x="34" y="108"/>
                  </a:cxn>
                  <a:cxn ang="0">
                    <a:pos x="40" y="108"/>
                  </a:cxn>
                  <a:cxn ang="0">
                    <a:pos x="48" y="108"/>
                  </a:cxn>
                  <a:cxn ang="0">
                    <a:pos x="56" y="116"/>
                  </a:cxn>
                  <a:cxn ang="0">
                    <a:pos x="60" y="126"/>
                  </a:cxn>
                  <a:cxn ang="0">
                    <a:pos x="62" y="132"/>
                  </a:cxn>
                  <a:cxn ang="0">
                    <a:pos x="68" y="142"/>
                  </a:cxn>
                  <a:cxn ang="0">
                    <a:pos x="84" y="140"/>
                  </a:cxn>
                  <a:cxn ang="0">
                    <a:pos x="106" y="142"/>
                  </a:cxn>
                  <a:cxn ang="0">
                    <a:pos x="110" y="108"/>
                  </a:cxn>
                  <a:cxn ang="0">
                    <a:pos x="106" y="90"/>
                  </a:cxn>
                  <a:cxn ang="0">
                    <a:pos x="102" y="84"/>
                  </a:cxn>
                  <a:cxn ang="0">
                    <a:pos x="100" y="76"/>
                  </a:cxn>
                  <a:cxn ang="0">
                    <a:pos x="110" y="50"/>
                  </a:cxn>
                  <a:cxn ang="0">
                    <a:pos x="96" y="42"/>
                  </a:cxn>
                  <a:cxn ang="0">
                    <a:pos x="94" y="38"/>
                  </a:cxn>
                  <a:cxn ang="0">
                    <a:pos x="48" y="4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299"/>
              <p:cNvSpPr>
                <a:spLocks/>
              </p:cNvSpPr>
              <p:nvPr/>
            </p:nvSpPr>
            <p:spPr bwMode="gray">
              <a:xfrm>
                <a:off x="1302" y="2998"/>
                <a:ext cx="112" cy="212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8" y="128"/>
                  </a:cxn>
                  <a:cxn ang="0">
                    <a:pos x="28" y="96"/>
                  </a:cxn>
                  <a:cxn ang="0">
                    <a:pos x="18" y="76"/>
                  </a:cxn>
                  <a:cxn ang="0">
                    <a:pos x="8" y="66"/>
                  </a:cxn>
                  <a:cxn ang="0">
                    <a:pos x="44" y="34"/>
                  </a:cxn>
                  <a:cxn ang="0">
                    <a:pos x="46" y="20"/>
                  </a:cxn>
                  <a:cxn ang="0">
                    <a:pos x="54" y="28"/>
                  </a:cxn>
                  <a:cxn ang="0">
                    <a:pos x="58" y="36"/>
                  </a:cxn>
                  <a:cxn ang="0">
                    <a:pos x="62" y="40"/>
                  </a:cxn>
                  <a:cxn ang="0">
                    <a:pos x="64" y="40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6" y="20"/>
                  </a:cxn>
                  <a:cxn ang="0">
                    <a:pos x="64" y="8"/>
                  </a:cxn>
                  <a:cxn ang="0">
                    <a:pos x="70" y="8"/>
                  </a:cxn>
                  <a:cxn ang="0">
                    <a:pos x="110" y="0"/>
                  </a:cxn>
                  <a:cxn ang="0">
                    <a:pos x="110" y="10"/>
                  </a:cxn>
                  <a:cxn ang="0">
                    <a:pos x="110" y="24"/>
                  </a:cxn>
                  <a:cxn ang="0">
                    <a:pos x="110" y="36"/>
                  </a:cxn>
                  <a:cxn ang="0">
                    <a:pos x="112" y="42"/>
                  </a:cxn>
                  <a:cxn ang="0">
                    <a:pos x="108" y="70"/>
                  </a:cxn>
                  <a:cxn ang="0">
                    <a:pos x="96" y="80"/>
                  </a:cxn>
                  <a:cxn ang="0">
                    <a:pos x="88" y="82"/>
                  </a:cxn>
                  <a:cxn ang="0">
                    <a:pos x="78" y="88"/>
                  </a:cxn>
                  <a:cxn ang="0">
                    <a:pos x="72" y="94"/>
                  </a:cxn>
                  <a:cxn ang="0">
                    <a:pos x="68" y="100"/>
                  </a:cxn>
                  <a:cxn ang="0">
                    <a:pos x="60" y="108"/>
                  </a:cxn>
                  <a:cxn ang="0">
                    <a:pos x="56" y="110"/>
                  </a:cxn>
                  <a:cxn ang="0">
                    <a:pos x="48" y="118"/>
                  </a:cxn>
                  <a:cxn ang="0">
                    <a:pos x="44" y="126"/>
                  </a:cxn>
                  <a:cxn ang="0">
                    <a:pos x="44" y="142"/>
                  </a:cxn>
                  <a:cxn ang="0">
                    <a:pos x="46" y="168"/>
                  </a:cxn>
                  <a:cxn ang="0">
                    <a:pos x="46" y="176"/>
                  </a:cxn>
                  <a:cxn ang="0">
                    <a:pos x="46" y="184"/>
                  </a:cxn>
                  <a:cxn ang="0">
                    <a:pos x="42" y="188"/>
                  </a:cxn>
                  <a:cxn ang="0">
                    <a:pos x="34" y="192"/>
                  </a:cxn>
                  <a:cxn ang="0">
                    <a:pos x="30" y="194"/>
                  </a:cxn>
                  <a:cxn ang="0">
                    <a:pos x="22" y="198"/>
                  </a:cxn>
                  <a:cxn ang="0">
                    <a:pos x="20" y="202"/>
                  </a:cxn>
                  <a:cxn ang="0">
                    <a:pos x="20" y="206"/>
                  </a:cxn>
                  <a:cxn ang="0">
                    <a:pos x="22" y="208"/>
                  </a:cxn>
                  <a:cxn ang="0">
                    <a:pos x="20" y="212"/>
                  </a:cxn>
                  <a:cxn ang="0">
                    <a:pos x="18" y="212"/>
                  </a:cxn>
                  <a:cxn ang="0">
                    <a:pos x="12" y="204"/>
                  </a:cxn>
                  <a:cxn ang="0">
                    <a:pos x="10" y="194"/>
                  </a:cxn>
                  <a:cxn ang="0">
                    <a:pos x="8" y="192"/>
                  </a:cxn>
                  <a:cxn ang="0">
                    <a:pos x="6" y="192"/>
                  </a:cxn>
                  <a:cxn ang="0">
                    <a:pos x="6" y="174"/>
                  </a:cxn>
                  <a:cxn ang="0">
                    <a:pos x="2" y="164"/>
                  </a:cxn>
                  <a:cxn ang="0">
                    <a:pos x="0" y="160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300"/>
              <p:cNvSpPr>
                <a:spLocks/>
              </p:cNvSpPr>
              <p:nvPr/>
            </p:nvSpPr>
            <p:spPr bwMode="gray">
              <a:xfrm>
                <a:off x="1100" y="3158"/>
                <a:ext cx="224" cy="176"/>
              </a:xfrm>
              <a:custGeom>
                <a:avLst/>
                <a:gdLst/>
                <a:ahLst/>
                <a:cxnLst>
                  <a:cxn ang="0">
                    <a:pos x="170" y="6"/>
                  </a:cxn>
                  <a:cxn ang="0">
                    <a:pos x="162" y="10"/>
                  </a:cxn>
                  <a:cxn ang="0">
                    <a:pos x="152" y="18"/>
                  </a:cxn>
                  <a:cxn ang="0">
                    <a:pos x="144" y="22"/>
                  </a:cxn>
                  <a:cxn ang="0">
                    <a:pos x="134" y="34"/>
                  </a:cxn>
                  <a:cxn ang="0">
                    <a:pos x="128" y="46"/>
                  </a:cxn>
                  <a:cxn ang="0">
                    <a:pos x="122" y="46"/>
                  </a:cxn>
                  <a:cxn ang="0">
                    <a:pos x="114" y="40"/>
                  </a:cxn>
                  <a:cxn ang="0">
                    <a:pos x="102" y="42"/>
                  </a:cxn>
                  <a:cxn ang="0">
                    <a:pos x="98" y="46"/>
                  </a:cxn>
                  <a:cxn ang="0">
                    <a:pos x="94" y="54"/>
                  </a:cxn>
                  <a:cxn ang="0">
                    <a:pos x="80" y="6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68" y="56"/>
                  </a:cxn>
                  <a:cxn ang="0">
                    <a:pos x="64" y="38"/>
                  </a:cxn>
                  <a:cxn ang="0">
                    <a:pos x="56" y="32"/>
                  </a:cxn>
                  <a:cxn ang="0">
                    <a:pos x="54" y="78"/>
                  </a:cxn>
                  <a:cxn ang="0">
                    <a:pos x="50" y="82"/>
                  </a:cxn>
                  <a:cxn ang="0">
                    <a:pos x="28" y="82"/>
                  </a:cxn>
                  <a:cxn ang="0">
                    <a:pos x="24" y="80"/>
                  </a:cxn>
                  <a:cxn ang="0">
                    <a:pos x="22" y="70"/>
                  </a:cxn>
                  <a:cxn ang="0">
                    <a:pos x="18" y="68"/>
                  </a:cxn>
                  <a:cxn ang="0">
                    <a:pos x="0" y="82"/>
                  </a:cxn>
                  <a:cxn ang="0">
                    <a:pos x="20" y="160"/>
                  </a:cxn>
                  <a:cxn ang="0">
                    <a:pos x="38" y="172"/>
                  </a:cxn>
                  <a:cxn ang="0">
                    <a:pos x="70" y="172"/>
                  </a:cxn>
                  <a:cxn ang="0">
                    <a:pos x="100" y="164"/>
                  </a:cxn>
                  <a:cxn ang="0">
                    <a:pos x="128" y="160"/>
                  </a:cxn>
                  <a:cxn ang="0">
                    <a:pos x="146" y="150"/>
                  </a:cxn>
                  <a:cxn ang="0">
                    <a:pos x="154" y="142"/>
                  </a:cxn>
                  <a:cxn ang="0">
                    <a:pos x="166" y="126"/>
                  </a:cxn>
                  <a:cxn ang="0">
                    <a:pos x="186" y="104"/>
                  </a:cxn>
                  <a:cxn ang="0">
                    <a:pos x="190" y="96"/>
                  </a:cxn>
                  <a:cxn ang="0">
                    <a:pos x="198" y="88"/>
                  </a:cxn>
                  <a:cxn ang="0">
                    <a:pos x="202" y="84"/>
                  </a:cxn>
                  <a:cxn ang="0">
                    <a:pos x="212" y="76"/>
                  </a:cxn>
                  <a:cxn ang="0">
                    <a:pos x="216" y="70"/>
                  </a:cxn>
                  <a:cxn ang="0">
                    <a:pos x="222" y="58"/>
                  </a:cxn>
                  <a:cxn ang="0">
                    <a:pos x="216" y="52"/>
                  </a:cxn>
                  <a:cxn ang="0">
                    <a:pos x="214" y="44"/>
                  </a:cxn>
                  <a:cxn ang="0">
                    <a:pos x="210" y="32"/>
                  </a:cxn>
                  <a:cxn ang="0">
                    <a:pos x="210" y="26"/>
                  </a:cxn>
                  <a:cxn ang="0">
                    <a:pos x="208" y="8"/>
                  </a:cxn>
                  <a:cxn ang="0">
                    <a:pos x="176" y="0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301"/>
              <p:cNvSpPr>
                <a:spLocks/>
              </p:cNvSpPr>
              <p:nvPr/>
            </p:nvSpPr>
            <p:spPr bwMode="gray">
              <a:xfrm>
                <a:off x="1302" y="3188"/>
                <a:ext cx="14" cy="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4" y="2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302"/>
              <p:cNvSpPr>
                <a:spLocks/>
              </p:cNvSpPr>
              <p:nvPr/>
            </p:nvSpPr>
            <p:spPr bwMode="gray">
              <a:xfrm>
                <a:off x="1244" y="3234"/>
                <a:ext cx="22" cy="2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22" y="8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8" y="26"/>
                  </a:cxn>
                  <a:cxn ang="0">
                    <a:pos x="0" y="12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303"/>
              <p:cNvSpPr>
                <a:spLocks/>
              </p:cNvSpPr>
              <p:nvPr/>
            </p:nvSpPr>
            <p:spPr bwMode="gray">
              <a:xfrm>
                <a:off x="1232" y="3062"/>
                <a:ext cx="100" cy="96"/>
              </a:xfrm>
              <a:custGeom>
                <a:avLst/>
                <a:gdLst/>
                <a:ahLst/>
                <a:cxnLst>
                  <a:cxn ang="0">
                    <a:pos x="18" y="26"/>
                  </a:cxn>
                  <a:cxn ang="0">
                    <a:pos x="34" y="16"/>
                  </a:cxn>
                  <a:cxn ang="0">
                    <a:pos x="36" y="10"/>
                  </a:cxn>
                  <a:cxn ang="0">
                    <a:pos x="78" y="8"/>
                  </a:cxn>
                  <a:cxn ang="0">
                    <a:pos x="100" y="18"/>
                  </a:cxn>
                  <a:cxn ang="0">
                    <a:pos x="100" y="48"/>
                  </a:cxn>
                  <a:cxn ang="0">
                    <a:pos x="90" y="76"/>
                  </a:cxn>
                  <a:cxn ang="0">
                    <a:pos x="72" y="92"/>
                  </a:cxn>
                  <a:cxn ang="0">
                    <a:pos x="42" y="96"/>
                  </a:cxn>
                  <a:cxn ang="0">
                    <a:pos x="40" y="94"/>
                  </a:cxn>
                  <a:cxn ang="0">
                    <a:pos x="34" y="88"/>
                  </a:cxn>
                  <a:cxn ang="0">
                    <a:pos x="32" y="88"/>
                  </a:cxn>
                  <a:cxn ang="0">
                    <a:pos x="28" y="86"/>
                  </a:cxn>
                  <a:cxn ang="0">
                    <a:pos x="26" y="8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8" y="68"/>
                  </a:cxn>
                  <a:cxn ang="0">
                    <a:pos x="12" y="58"/>
                  </a:cxn>
                  <a:cxn ang="0">
                    <a:pos x="4" y="46"/>
                  </a:cxn>
                  <a:cxn ang="0">
                    <a:pos x="0" y="28"/>
                  </a:cxn>
                  <a:cxn ang="0">
                    <a:pos x="2" y="38"/>
                  </a:cxn>
                  <a:cxn ang="0">
                    <a:pos x="6" y="50"/>
                  </a:cxn>
                  <a:cxn ang="0">
                    <a:pos x="10" y="56"/>
                  </a:cxn>
                  <a:cxn ang="0">
                    <a:pos x="12" y="58"/>
                  </a:cxn>
                  <a:cxn ang="0">
                    <a:pos x="16" y="64"/>
                  </a:cxn>
                  <a:cxn ang="0">
                    <a:pos x="20" y="72"/>
                  </a:cxn>
                  <a:cxn ang="0">
                    <a:pos x="20" y="74"/>
                  </a:cxn>
                  <a:cxn ang="0">
                    <a:pos x="26" y="80"/>
                  </a:cxn>
                  <a:cxn ang="0">
                    <a:pos x="28" y="86"/>
                  </a:cxn>
                  <a:cxn ang="0">
                    <a:pos x="32" y="88"/>
                  </a:cxn>
                  <a:cxn ang="0">
                    <a:pos x="34" y="88"/>
                  </a:cxn>
                  <a:cxn ang="0">
                    <a:pos x="40" y="94"/>
                  </a:cxn>
                  <a:cxn ang="0">
                    <a:pos x="42" y="96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304"/>
              <p:cNvSpPr>
                <a:spLocks/>
              </p:cNvSpPr>
              <p:nvPr/>
            </p:nvSpPr>
            <p:spPr bwMode="gray">
              <a:xfrm>
                <a:off x="736" y="2502"/>
                <a:ext cx="210" cy="20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8" y="114"/>
                  </a:cxn>
                  <a:cxn ang="0">
                    <a:pos x="80" y="120"/>
                  </a:cxn>
                  <a:cxn ang="0">
                    <a:pos x="82" y="128"/>
                  </a:cxn>
                  <a:cxn ang="0">
                    <a:pos x="24" y="130"/>
                  </a:cxn>
                  <a:cxn ang="0">
                    <a:pos x="22" y="132"/>
                  </a:cxn>
                  <a:cxn ang="0">
                    <a:pos x="18" y="134"/>
                  </a:cxn>
                  <a:cxn ang="0">
                    <a:pos x="16" y="132"/>
                  </a:cxn>
                  <a:cxn ang="0">
                    <a:pos x="14" y="132"/>
                  </a:cxn>
                  <a:cxn ang="0">
                    <a:pos x="12" y="136"/>
                  </a:cxn>
                  <a:cxn ang="0">
                    <a:pos x="12" y="140"/>
                  </a:cxn>
                  <a:cxn ang="0">
                    <a:pos x="10" y="144"/>
                  </a:cxn>
                  <a:cxn ang="0">
                    <a:pos x="8" y="146"/>
                  </a:cxn>
                  <a:cxn ang="0">
                    <a:pos x="6" y="150"/>
                  </a:cxn>
                  <a:cxn ang="0">
                    <a:pos x="2" y="154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2" y="172"/>
                  </a:cxn>
                  <a:cxn ang="0">
                    <a:pos x="2" y="174"/>
                  </a:cxn>
                  <a:cxn ang="0">
                    <a:pos x="4" y="176"/>
                  </a:cxn>
                  <a:cxn ang="0">
                    <a:pos x="10" y="178"/>
                  </a:cxn>
                  <a:cxn ang="0">
                    <a:pos x="14" y="180"/>
                  </a:cxn>
                  <a:cxn ang="0">
                    <a:pos x="22" y="182"/>
                  </a:cxn>
                  <a:cxn ang="0">
                    <a:pos x="24" y="182"/>
                  </a:cxn>
                  <a:cxn ang="0">
                    <a:pos x="30" y="182"/>
                  </a:cxn>
                  <a:cxn ang="0">
                    <a:pos x="30" y="176"/>
                  </a:cxn>
                  <a:cxn ang="0">
                    <a:pos x="32" y="176"/>
                  </a:cxn>
                  <a:cxn ang="0">
                    <a:pos x="38" y="174"/>
                  </a:cxn>
                  <a:cxn ang="0">
                    <a:pos x="44" y="178"/>
                  </a:cxn>
                  <a:cxn ang="0">
                    <a:pos x="44" y="182"/>
                  </a:cxn>
                  <a:cxn ang="0">
                    <a:pos x="48" y="190"/>
                  </a:cxn>
                  <a:cxn ang="0">
                    <a:pos x="56" y="198"/>
                  </a:cxn>
                  <a:cxn ang="0">
                    <a:pos x="60" y="200"/>
                  </a:cxn>
                  <a:cxn ang="0">
                    <a:pos x="70" y="198"/>
                  </a:cxn>
                  <a:cxn ang="0">
                    <a:pos x="74" y="196"/>
                  </a:cxn>
                  <a:cxn ang="0">
                    <a:pos x="78" y="192"/>
                  </a:cxn>
                  <a:cxn ang="0">
                    <a:pos x="84" y="196"/>
                  </a:cxn>
                  <a:cxn ang="0">
                    <a:pos x="86" y="196"/>
                  </a:cxn>
                  <a:cxn ang="0">
                    <a:pos x="90" y="196"/>
                  </a:cxn>
                  <a:cxn ang="0">
                    <a:pos x="92" y="194"/>
                  </a:cxn>
                  <a:cxn ang="0">
                    <a:pos x="94" y="186"/>
                  </a:cxn>
                  <a:cxn ang="0">
                    <a:pos x="98" y="176"/>
                  </a:cxn>
                  <a:cxn ang="0">
                    <a:pos x="102" y="170"/>
                  </a:cxn>
                  <a:cxn ang="0">
                    <a:pos x="106" y="166"/>
                  </a:cxn>
                  <a:cxn ang="0">
                    <a:pos x="114" y="164"/>
                  </a:cxn>
                  <a:cxn ang="0">
                    <a:pos x="130" y="162"/>
                  </a:cxn>
                  <a:cxn ang="0">
                    <a:pos x="148" y="156"/>
                  </a:cxn>
                  <a:cxn ang="0">
                    <a:pos x="154" y="150"/>
                  </a:cxn>
                  <a:cxn ang="0">
                    <a:pos x="162" y="150"/>
                  </a:cxn>
                  <a:cxn ang="0">
                    <a:pos x="176" y="148"/>
                  </a:cxn>
                  <a:cxn ang="0">
                    <a:pos x="180" y="148"/>
                  </a:cxn>
                  <a:cxn ang="0">
                    <a:pos x="186" y="142"/>
                  </a:cxn>
                  <a:cxn ang="0">
                    <a:pos x="196" y="132"/>
                  </a:cxn>
                  <a:cxn ang="0">
                    <a:pos x="202" y="120"/>
                  </a:cxn>
                  <a:cxn ang="0">
                    <a:pos x="208" y="92"/>
                  </a:cxn>
                  <a:cxn ang="0">
                    <a:pos x="202" y="74"/>
                  </a:cxn>
                  <a:cxn ang="0">
                    <a:pos x="170" y="58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305"/>
              <p:cNvSpPr>
                <a:spLocks/>
              </p:cNvSpPr>
              <p:nvPr/>
            </p:nvSpPr>
            <p:spPr bwMode="gray">
              <a:xfrm>
                <a:off x="1224" y="2422"/>
                <a:ext cx="138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38" y="10"/>
                  </a:cxn>
                  <a:cxn ang="0">
                    <a:pos x="44" y="10"/>
                  </a:cxn>
                  <a:cxn ang="0">
                    <a:pos x="68" y="4"/>
                  </a:cxn>
                  <a:cxn ang="0">
                    <a:pos x="68" y="4"/>
                  </a:cxn>
                  <a:cxn ang="0">
                    <a:pos x="70" y="4"/>
                  </a:cxn>
                  <a:cxn ang="0">
                    <a:pos x="72" y="2"/>
                  </a:cxn>
                  <a:cxn ang="0">
                    <a:pos x="76" y="2"/>
                  </a:cxn>
                  <a:cxn ang="0">
                    <a:pos x="80" y="4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10"/>
                  </a:cxn>
                  <a:cxn ang="0">
                    <a:pos x="86" y="14"/>
                  </a:cxn>
                  <a:cxn ang="0">
                    <a:pos x="88" y="20"/>
                  </a:cxn>
                  <a:cxn ang="0">
                    <a:pos x="92" y="26"/>
                  </a:cxn>
                  <a:cxn ang="0">
                    <a:pos x="92" y="30"/>
                  </a:cxn>
                  <a:cxn ang="0">
                    <a:pos x="98" y="40"/>
                  </a:cxn>
                  <a:cxn ang="0">
                    <a:pos x="106" y="56"/>
                  </a:cxn>
                  <a:cxn ang="0">
                    <a:pos x="114" y="74"/>
                  </a:cxn>
                  <a:cxn ang="0">
                    <a:pos x="122" y="92"/>
                  </a:cxn>
                  <a:cxn ang="0">
                    <a:pos x="130" y="108"/>
                  </a:cxn>
                  <a:cxn ang="0">
                    <a:pos x="136" y="122"/>
                  </a:cxn>
                  <a:cxn ang="0">
                    <a:pos x="138" y="128"/>
                  </a:cxn>
                  <a:cxn ang="0">
                    <a:pos x="138" y="130"/>
                  </a:cxn>
                  <a:cxn ang="0">
                    <a:pos x="136" y="132"/>
                  </a:cxn>
                  <a:cxn ang="0">
                    <a:pos x="132" y="138"/>
                  </a:cxn>
                  <a:cxn ang="0">
                    <a:pos x="126" y="142"/>
                  </a:cxn>
                  <a:cxn ang="0">
                    <a:pos x="120" y="146"/>
                  </a:cxn>
                  <a:cxn ang="0">
                    <a:pos x="110" y="150"/>
                  </a:cxn>
                  <a:cxn ang="0">
                    <a:pos x="0" y="150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306"/>
              <p:cNvSpPr>
                <a:spLocks/>
              </p:cNvSpPr>
              <p:nvPr/>
            </p:nvSpPr>
            <p:spPr bwMode="gray">
              <a:xfrm>
                <a:off x="1310" y="2426"/>
                <a:ext cx="4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0" y="30"/>
                  </a:cxn>
                  <a:cxn ang="0">
                    <a:pos x="14" y="34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6" y="44"/>
                  </a:cxn>
                  <a:cxn ang="0">
                    <a:pos x="30" y="48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4" y="50"/>
                  </a:cxn>
                  <a:cxn ang="0">
                    <a:pos x="36" y="48"/>
                  </a:cxn>
                  <a:cxn ang="0">
                    <a:pos x="38" y="44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2" y="18"/>
                  </a:cxn>
                  <a:cxn ang="0">
                    <a:pos x="26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307"/>
              <p:cNvSpPr>
                <a:spLocks/>
              </p:cNvSpPr>
              <p:nvPr/>
            </p:nvSpPr>
            <p:spPr bwMode="gray">
              <a:xfrm>
                <a:off x="1448" y="3000"/>
                <a:ext cx="86" cy="18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2" y="4"/>
                  </a:cxn>
                  <a:cxn ang="0">
                    <a:pos x="64" y="12"/>
                  </a:cxn>
                  <a:cxn ang="0">
                    <a:pos x="60" y="20"/>
                  </a:cxn>
                  <a:cxn ang="0">
                    <a:pos x="56" y="24"/>
                  </a:cxn>
                  <a:cxn ang="0">
                    <a:pos x="48" y="32"/>
                  </a:cxn>
                  <a:cxn ang="0">
                    <a:pos x="40" y="42"/>
                  </a:cxn>
                  <a:cxn ang="0">
                    <a:pos x="34" y="50"/>
                  </a:cxn>
                  <a:cxn ang="0">
                    <a:pos x="28" y="54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16" y="54"/>
                  </a:cxn>
                  <a:cxn ang="0">
                    <a:pos x="10" y="60"/>
                  </a:cxn>
                  <a:cxn ang="0">
                    <a:pos x="6" y="68"/>
                  </a:cxn>
                  <a:cxn ang="0">
                    <a:pos x="6" y="82"/>
                  </a:cxn>
                  <a:cxn ang="0">
                    <a:pos x="4" y="90"/>
                  </a:cxn>
                  <a:cxn ang="0">
                    <a:pos x="6" y="92"/>
                  </a:cxn>
                  <a:cxn ang="0">
                    <a:pos x="8" y="92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0" y="110"/>
                  </a:cxn>
                  <a:cxn ang="0">
                    <a:pos x="6" y="116"/>
                  </a:cxn>
                  <a:cxn ang="0">
                    <a:pos x="0" y="138"/>
                  </a:cxn>
                  <a:cxn ang="0">
                    <a:pos x="6" y="172"/>
                  </a:cxn>
                  <a:cxn ang="0">
                    <a:pos x="8" y="172"/>
                  </a:cxn>
                  <a:cxn ang="0">
                    <a:pos x="16" y="172"/>
                  </a:cxn>
                  <a:cxn ang="0">
                    <a:pos x="22" y="172"/>
                  </a:cxn>
                  <a:cxn ang="0">
                    <a:pos x="20" y="174"/>
                  </a:cxn>
                  <a:cxn ang="0">
                    <a:pos x="24" y="178"/>
                  </a:cxn>
                  <a:cxn ang="0">
                    <a:pos x="28" y="182"/>
                  </a:cxn>
                  <a:cxn ang="0">
                    <a:pos x="36" y="182"/>
                  </a:cxn>
                  <a:cxn ang="0">
                    <a:pos x="44" y="178"/>
                  </a:cxn>
                  <a:cxn ang="0">
                    <a:pos x="50" y="164"/>
                  </a:cxn>
                  <a:cxn ang="0">
                    <a:pos x="58" y="134"/>
                  </a:cxn>
                  <a:cxn ang="0">
                    <a:pos x="58" y="126"/>
                  </a:cxn>
                  <a:cxn ang="0">
                    <a:pos x="60" y="120"/>
                  </a:cxn>
                  <a:cxn ang="0">
                    <a:pos x="66" y="108"/>
                  </a:cxn>
                  <a:cxn ang="0">
                    <a:pos x="72" y="82"/>
                  </a:cxn>
                  <a:cxn ang="0">
                    <a:pos x="78" y="54"/>
                  </a:cxn>
                  <a:cxn ang="0">
                    <a:pos x="78" y="50"/>
                  </a:cxn>
                  <a:cxn ang="0">
                    <a:pos x="82" y="40"/>
                  </a:cxn>
                  <a:cxn ang="0">
                    <a:pos x="84" y="28"/>
                  </a:cxn>
                  <a:cxn ang="0">
                    <a:pos x="84" y="20"/>
                  </a:cxn>
                  <a:cxn ang="0">
                    <a:pos x="86" y="12"/>
                  </a:cxn>
                  <a:cxn ang="0">
                    <a:pos x="86" y="4"/>
                  </a:cxn>
                  <a:cxn ang="0">
                    <a:pos x="78" y="0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308"/>
              <p:cNvSpPr>
                <a:spLocks/>
              </p:cNvSpPr>
              <p:nvPr/>
            </p:nvSpPr>
            <p:spPr bwMode="gray">
              <a:xfrm>
                <a:off x="2732" y="3460"/>
                <a:ext cx="58" cy="5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4" y="44"/>
                  </a:cxn>
                  <a:cxn ang="0">
                    <a:pos x="18" y="46"/>
                  </a:cxn>
                  <a:cxn ang="0">
                    <a:pos x="22" y="50"/>
                  </a:cxn>
                  <a:cxn ang="0">
                    <a:pos x="26" y="52"/>
                  </a:cxn>
                  <a:cxn ang="0">
                    <a:pos x="32" y="54"/>
                  </a:cxn>
                  <a:cxn ang="0">
                    <a:pos x="36" y="56"/>
                  </a:cxn>
                  <a:cxn ang="0">
                    <a:pos x="40" y="54"/>
                  </a:cxn>
                  <a:cxn ang="0">
                    <a:pos x="42" y="52"/>
                  </a:cxn>
                  <a:cxn ang="0">
                    <a:pos x="46" y="5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56" y="24"/>
                  </a:cxn>
                  <a:cxn ang="0">
                    <a:pos x="56" y="18"/>
                  </a:cxn>
                  <a:cxn ang="0">
                    <a:pos x="56" y="12"/>
                  </a:cxn>
                  <a:cxn ang="0">
                    <a:pos x="56" y="8"/>
                  </a:cxn>
                  <a:cxn ang="0">
                    <a:pos x="56" y="6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6" y="2"/>
                  </a:cxn>
                  <a:cxn ang="0">
                    <a:pos x="10" y="2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309"/>
              <p:cNvSpPr>
                <a:spLocks/>
              </p:cNvSpPr>
              <p:nvPr/>
            </p:nvSpPr>
            <p:spPr bwMode="gray">
              <a:xfrm>
                <a:off x="2786" y="2872"/>
                <a:ext cx="70" cy="5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40" y="22"/>
                  </a:cxn>
                  <a:cxn ang="0">
                    <a:pos x="44" y="18"/>
                  </a:cxn>
                  <a:cxn ang="0">
                    <a:pos x="48" y="14"/>
                  </a:cxn>
                  <a:cxn ang="0">
                    <a:pos x="52" y="10"/>
                  </a:cxn>
                  <a:cxn ang="0">
                    <a:pos x="54" y="4"/>
                  </a:cxn>
                  <a:cxn ang="0">
                    <a:pos x="54" y="0"/>
                  </a:cxn>
                  <a:cxn ang="0">
                    <a:pos x="64" y="0"/>
                  </a:cxn>
                  <a:cxn ang="0">
                    <a:pos x="70" y="8"/>
                  </a:cxn>
                  <a:cxn ang="0">
                    <a:pos x="68" y="12"/>
                  </a:cxn>
                  <a:cxn ang="0">
                    <a:pos x="64" y="22"/>
                  </a:cxn>
                  <a:cxn ang="0">
                    <a:pos x="56" y="32"/>
                  </a:cxn>
                  <a:cxn ang="0">
                    <a:pos x="46" y="42"/>
                  </a:cxn>
                  <a:cxn ang="0">
                    <a:pos x="28" y="50"/>
                  </a:cxn>
                  <a:cxn ang="0">
                    <a:pos x="16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8" y="54"/>
                  </a:cxn>
                  <a:cxn ang="0">
                    <a:pos x="6" y="54"/>
                  </a:cxn>
                  <a:cxn ang="0">
                    <a:pos x="4" y="52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2" y="44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310"/>
              <p:cNvSpPr>
                <a:spLocks/>
              </p:cNvSpPr>
              <p:nvPr/>
            </p:nvSpPr>
            <p:spPr bwMode="gray">
              <a:xfrm>
                <a:off x="3013" y="3440"/>
                <a:ext cx="74" cy="1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12"/>
                  </a:cxn>
                  <a:cxn ang="0">
                    <a:pos x="8" y="2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2" y="54"/>
                  </a:cxn>
                  <a:cxn ang="0">
                    <a:pos x="18" y="74"/>
                  </a:cxn>
                  <a:cxn ang="0">
                    <a:pos x="18" y="78"/>
                  </a:cxn>
                  <a:cxn ang="0">
                    <a:pos x="22" y="84"/>
                  </a:cxn>
                  <a:cxn ang="0">
                    <a:pos x="28" y="92"/>
                  </a:cxn>
                  <a:cxn ang="0">
                    <a:pos x="32" y="102"/>
                  </a:cxn>
                  <a:cxn ang="0">
                    <a:pos x="36" y="110"/>
                  </a:cxn>
                  <a:cxn ang="0">
                    <a:pos x="38" y="110"/>
                  </a:cxn>
                  <a:cxn ang="0">
                    <a:pos x="40" y="102"/>
                  </a:cxn>
                  <a:cxn ang="0">
                    <a:pos x="46" y="90"/>
                  </a:cxn>
                  <a:cxn ang="0">
                    <a:pos x="54" y="82"/>
                  </a:cxn>
                  <a:cxn ang="0">
                    <a:pos x="60" y="78"/>
                  </a:cxn>
                  <a:cxn ang="0">
                    <a:pos x="66" y="68"/>
                  </a:cxn>
                  <a:cxn ang="0">
                    <a:pos x="70" y="58"/>
                  </a:cxn>
                  <a:cxn ang="0">
                    <a:pos x="72" y="50"/>
                  </a:cxn>
                  <a:cxn ang="0">
                    <a:pos x="72" y="50"/>
                  </a:cxn>
                  <a:cxn ang="0">
                    <a:pos x="64" y="52"/>
                  </a:cxn>
                  <a:cxn ang="0">
                    <a:pos x="54" y="52"/>
                  </a:cxn>
                  <a:cxn ang="0">
                    <a:pos x="46" y="48"/>
                  </a:cxn>
                  <a:cxn ang="0">
                    <a:pos x="38" y="40"/>
                  </a:cxn>
                  <a:cxn ang="0">
                    <a:pos x="34" y="32"/>
                  </a:cxn>
                  <a:cxn ang="0">
                    <a:pos x="32" y="28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2" y="2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311"/>
              <p:cNvSpPr>
                <a:spLocks/>
              </p:cNvSpPr>
              <p:nvPr/>
            </p:nvSpPr>
            <p:spPr bwMode="gray">
              <a:xfrm>
                <a:off x="2943" y="3544"/>
                <a:ext cx="92" cy="104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4"/>
                  </a:cxn>
                  <a:cxn ang="0">
                    <a:pos x="0" y="88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96"/>
                  </a:cxn>
                  <a:cxn ang="0">
                    <a:pos x="10" y="98"/>
                  </a:cxn>
                  <a:cxn ang="0">
                    <a:pos x="16" y="100"/>
                  </a:cxn>
                  <a:cxn ang="0">
                    <a:pos x="22" y="102"/>
                  </a:cxn>
                  <a:cxn ang="0">
                    <a:pos x="28" y="104"/>
                  </a:cxn>
                  <a:cxn ang="0">
                    <a:pos x="34" y="104"/>
                  </a:cxn>
                  <a:cxn ang="0">
                    <a:pos x="36" y="104"/>
                  </a:cxn>
                  <a:cxn ang="0">
                    <a:pos x="40" y="102"/>
                  </a:cxn>
                  <a:cxn ang="0">
                    <a:pos x="44" y="98"/>
                  </a:cxn>
                  <a:cxn ang="0">
                    <a:pos x="48" y="94"/>
                  </a:cxn>
                  <a:cxn ang="0">
                    <a:pos x="50" y="90"/>
                  </a:cxn>
                  <a:cxn ang="0">
                    <a:pos x="52" y="86"/>
                  </a:cxn>
                  <a:cxn ang="0">
                    <a:pos x="52" y="82"/>
                  </a:cxn>
                  <a:cxn ang="0">
                    <a:pos x="52" y="78"/>
                  </a:cxn>
                  <a:cxn ang="0">
                    <a:pos x="50" y="74"/>
                  </a:cxn>
                  <a:cxn ang="0">
                    <a:pos x="52" y="70"/>
                  </a:cxn>
                  <a:cxn ang="0">
                    <a:pos x="54" y="66"/>
                  </a:cxn>
                  <a:cxn ang="0">
                    <a:pos x="58" y="64"/>
                  </a:cxn>
                  <a:cxn ang="0">
                    <a:pos x="62" y="60"/>
                  </a:cxn>
                  <a:cxn ang="0">
                    <a:pos x="66" y="54"/>
                  </a:cxn>
                  <a:cxn ang="0">
                    <a:pos x="70" y="50"/>
                  </a:cxn>
                  <a:cxn ang="0">
                    <a:pos x="72" y="46"/>
                  </a:cxn>
                  <a:cxn ang="0">
                    <a:pos x="74" y="44"/>
                  </a:cxn>
                  <a:cxn ang="0">
                    <a:pos x="74" y="42"/>
                  </a:cxn>
                  <a:cxn ang="0">
                    <a:pos x="80" y="30"/>
                  </a:cxn>
                  <a:cxn ang="0">
                    <a:pos x="82" y="28"/>
                  </a:cxn>
                  <a:cxn ang="0">
                    <a:pos x="84" y="26"/>
                  </a:cxn>
                  <a:cxn ang="0">
                    <a:pos x="86" y="24"/>
                  </a:cxn>
                  <a:cxn ang="0">
                    <a:pos x="88" y="20"/>
                  </a:cxn>
                  <a:cxn ang="0">
                    <a:pos x="90" y="16"/>
                  </a:cxn>
                  <a:cxn ang="0">
                    <a:pos x="92" y="12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6" y="4"/>
                  </a:cxn>
                  <a:cxn ang="0">
                    <a:pos x="82" y="2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8" y="2"/>
                  </a:cxn>
                  <a:cxn ang="0">
                    <a:pos x="66" y="4"/>
                  </a:cxn>
                  <a:cxn ang="0">
                    <a:pos x="64" y="8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60" y="12"/>
                  </a:cxn>
                  <a:cxn ang="0">
                    <a:pos x="58" y="26"/>
                  </a:cxn>
                  <a:cxn ang="0">
                    <a:pos x="42" y="36"/>
                  </a:cxn>
                  <a:cxn ang="0">
                    <a:pos x="32" y="44"/>
                  </a:cxn>
                  <a:cxn ang="0">
                    <a:pos x="20" y="62"/>
                  </a:cxn>
                  <a:cxn ang="0">
                    <a:pos x="14" y="72"/>
                  </a:cxn>
                  <a:cxn ang="0">
                    <a:pos x="14" y="72"/>
                  </a:cxn>
                  <a:cxn ang="0">
                    <a:pos x="12" y="72"/>
                  </a:cxn>
                  <a:cxn ang="0">
                    <a:pos x="8" y="72"/>
                  </a:cxn>
                  <a:cxn ang="0">
                    <a:pos x="6" y="76"/>
                  </a:cxn>
                  <a:cxn ang="0">
                    <a:pos x="4" y="80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312"/>
              <p:cNvSpPr>
                <a:spLocks/>
              </p:cNvSpPr>
              <p:nvPr/>
            </p:nvSpPr>
            <p:spPr bwMode="gray">
              <a:xfrm>
                <a:off x="2418" y="2602"/>
                <a:ext cx="36" cy="9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6"/>
                  </a:cxn>
                  <a:cxn ang="0">
                    <a:pos x="2" y="58"/>
                  </a:cxn>
                  <a:cxn ang="0">
                    <a:pos x="2" y="60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2" y="70"/>
                  </a:cxn>
                  <a:cxn ang="0">
                    <a:pos x="4" y="76"/>
                  </a:cxn>
                  <a:cxn ang="0">
                    <a:pos x="6" y="82"/>
                  </a:cxn>
                  <a:cxn ang="0">
                    <a:pos x="10" y="88"/>
                  </a:cxn>
                  <a:cxn ang="0">
                    <a:pos x="12" y="92"/>
                  </a:cxn>
                  <a:cxn ang="0">
                    <a:pos x="14" y="94"/>
                  </a:cxn>
                  <a:cxn ang="0">
                    <a:pos x="16" y="96"/>
                  </a:cxn>
                  <a:cxn ang="0">
                    <a:pos x="18" y="94"/>
                  </a:cxn>
                  <a:cxn ang="0">
                    <a:pos x="22" y="90"/>
                  </a:cxn>
                  <a:cxn ang="0">
                    <a:pos x="24" y="88"/>
                  </a:cxn>
                  <a:cxn ang="0">
                    <a:pos x="24" y="84"/>
                  </a:cxn>
                  <a:cxn ang="0">
                    <a:pos x="24" y="78"/>
                  </a:cxn>
                  <a:cxn ang="0">
                    <a:pos x="24" y="72"/>
                  </a:cxn>
                  <a:cxn ang="0">
                    <a:pos x="24" y="66"/>
                  </a:cxn>
                  <a:cxn ang="0">
                    <a:pos x="24" y="60"/>
                  </a:cxn>
                  <a:cxn ang="0">
                    <a:pos x="24" y="56"/>
                  </a:cxn>
                  <a:cxn ang="0">
                    <a:pos x="24" y="56"/>
                  </a:cxn>
                  <a:cxn ang="0">
                    <a:pos x="30" y="42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0" y="28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4" y="20"/>
                  </a:cxn>
                  <a:cxn ang="0">
                    <a:pos x="34" y="16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4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0" y="0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313"/>
              <p:cNvSpPr>
                <a:spLocks/>
              </p:cNvSpPr>
              <p:nvPr/>
            </p:nvSpPr>
            <p:spPr bwMode="gray">
              <a:xfrm>
                <a:off x="2386" y="2702"/>
                <a:ext cx="32" cy="34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2" y="30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4" y="20"/>
                  </a:cxn>
                  <a:cxn ang="0">
                    <a:pos x="26" y="16"/>
                  </a:cxn>
                  <a:cxn ang="0">
                    <a:pos x="28" y="12"/>
                  </a:cxn>
                  <a:cxn ang="0">
                    <a:pos x="30" y="10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2" y="26"/>
                  </a:cxn>
                  <a:cxn ang="0">
                    <a:pos x="2" y="28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314"/>
              <p:cNvSpPr>
                <a:spLocks/>
              </p:cNvSpPr>
              <p:nvPr/>
            </p:nvSpPr>
            <p:spPr bwMode="gray">
              <a:xfrm>
                <a:off x="2446" y="2726"/>
                <a:ext cx="60" cy="4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0" y="8"/>
                  </a:cxn>
                  <a:cxn ang="0">
                    <a:pos x="20" y="10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4" y="42"/>
                  </a:cxn>
                  <a:cxn ang="0">
                    <a:pos x="26" y="44"/>
                  </a:cxn>
                  <a:cxn ang="0">
                    <a:pos x="30" y="44"/>
                  </a:cxn>
                  <a:cxn ang="0">
                    <a:pos x="32" y="46"/>
                  </a:cxn>
                  <a:cxn ang="0">
                    <a:pos x="36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4" y="42"/>
                  </a:cxn>
                  <a:cxn ang="0">
                    <a:pos x="44" y="38"/>
                  </a:cxn>
                  <a:cxn ang="0">
                    <a:pos x="44" y="34"/>
                  </a:cxn>
                  <a:cxn ang="0">
                    <a:pos x="42" y="32"/>
                  </a:cxn>
                  <a:cxn ang="0">
                    <a:pos x="42" y="30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30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4" y="36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60" y="24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2" y="2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315"/>
              <p:cNvSpPr>
                <a:spLocks/>
              </p:cNvSpPr>
              <p:nvPr/>
            </p:nvSpPr>
            <p:spPr bwMode="gray">
              <a:xfrm>
                <a:off x="2304" y="2754"/>
                <a:ext cx="108" cy="96"/>
              </a:xfrm>
              <a:custGeom>
                <a:avLst/>
                <a:gdLst/>
                <a:ahLst/>
                <a:cxnLst>
                  <a:cxn ang="0">
                    <a:pos x="70" y="46"/>
                  </a:cxn>
                  <a:cxn ang="0">
                    <a:pos x="90" y="46"/>
                  </a:cxn>
                  <a:cxn ang="0">
                    <a:pos x="100" y="44"/>
                  </a:cxn>
                  <a:cxn ang="0">
                    <a:pos x="86" y="38"/>
                  </a:cxn>
                  <a:cxn ang="0">
                    <a:pos x="108" y="30"/>
                  </a:cxn>
                  <a:cxn ang="0">
                    <a:pos x="108" y="26"/>
                  </a:cxn>
                  <a:cxn ang="0">
                    <a:pos x="104" y="22"/>
                  </a:cxn>
                  <a:cxn ang="0">
                    <a:pos x="98" y="16"/>
                  </a:cxn>
                  <a:cxn ang="0">
                    <a:pos x="92" y="10"/>
                  </a:cxn>
                  <a:cxn ang="0">
                    <a:pos x="90" y="6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2" y="4"/>
                  </a:cxn>
                  <a:cxn ang="0">
                    <a:pos x="66" y="10"/>
                  </a:cxn>
                  <a:cxn ang="0">
                    <a:pos x="58" y="14"/>
                  </a:cxn>
                  <a:cxn ang="0">
                    <a:pos x="48" y="38"/>
                  </a:cxn>
                  <a:cxn ang="0">
                    <a:pos x="42" y="40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24" y="54"/>
                  </a:cxn>
                  <a:cxn ang="0">
                    <a:pos x="18" y="60"/>
                  </a:cxn>
                  <a:cxn ang="0">
                    <a:pos x="16" y="64"/>
                  </a:cxn>
                  <a:cxn ang="0">
                    <a:pos x="0" y="88"/>
                  </a:cxn>
                  <a:cxn ang="0">
                    <a:pos x="2" y="90"/>
                  </a:cxn>
                  <a:cxn ang="0">
                    <a:pos x="10" y="94"/>
                  </a:cxn>
                  <a:cxn ang="0">
                    <a:pos x="16" y="96"/>
                  </a:cxn>
                  <a:cxn ang="0">
                    <a:pos x="22" y="90"/>
                  </a:cxn>
                  <a:cxn ang="0">
                    <a:pos x="24" y="86"/>
                  </a:cxn>
                  <a:cxn ang="0">
                    <a:pos x="28" y="82"/>
                  </a:cxn>
                  <a:cxn ang="0">
                    <a:pos x="32" y="80"/>
                  </a:cxn>
                  <a:cxn ang="0">
                    <a:pos x="46" y="74"/>
                  </a:cxn>
                  <a:cxn ang="0">
                    <a:pos x="62" y="56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316"/>
              <p:cNvSpPr>
                <a:spLocks/>
              </p:cNvSpPr>
              <p:nvPr/>
            </p:nvSpPr>
            <p:spPr bwMode="gray">
              <a:xfrm>
                <a:off x="2284" y="2796"/>
                <a:ext cx="120" cy="110"/>
              </a:xfrm>
              <a:custGeom>
                <a:avLst/>
                <a:gdLst/>
                <a:ahLst/>
                <a:cxnLst>
                  <a:cxn ang="0">
                    <a:pos x="102" y="32"/>
                  </a:cxn>
                  <a:cxn ang="0">
                    <a:pos x="104" y="34"/>
                  </a:cxn>
                  <a:cxn ang="0">
                    <a:pos x="112" y="36"/>
                  </a:cxn>
                  <a:cxn ang="0">
                    <a:pos x="120" y="42"/>
                  </a:cxn>
                  <a:cxn ang="0">
                    <a:pos x="116" y="46"/>
                  </a:cxn>
                  <a:cxn ang="0">
                    <a:pos x="114" y="48"/>
                  </a:cxn>
                  <a:cxn ang="0">
                    <a:pos x="106" y="50"/>
                  </a:cxn>
                  <a:cxn ang="0">
                    <a:pos x="102" y="54"/>
                  </a:cxn>
                  <a:cxn ang="0">
                    <a:pos x="100" y="56"/>
                  </a:cxn>
                  <a:cxn ang="0">
                    <a:pos x="94" y="70"/>
                  </a:cxn>
                  <a:cxn ang="0">
                    <a:pos x="88" y="76"/>
                  </a:cxn>
                  <a:cxn ang="0">
                    <a:pos x="86" y="80"/>
                  </a:cxn>
                  <a:cxn ang="0">
                    <a:pos x="84" y="84"/>
                  </a:cxn>
                  <a:cxn ang="0">
                    <a:pos x="82" y="94"/>
                  </a:cxn>
                  <a:cxn ang="0">
                    <a:pos x="78" y="102"/>
                  </a:cxn>
                  <a:cxn ang="0">
                    <a:pos x="74" y="106"/>
                  </a:cxn>
                  <a:cxn ang="0">
                    <a:pos x="66" y="108"/>
                  </a:cxn>
                  <a:cxn ang="0">
                    <a:pos x="60" y="100"/>
                  </a:cxn>
                  <a:cxn ang="0">
                    <a:pos x="50" y="98"/>
                  </a:cxn>
                  <a:cxn ang="0">
                    <a:pos x="46" y="96"/>
                  </a:cxn>
                  <a:cxn ang="0">
                    <a:pos x="40" y="96"/>
                  </a:cxn>
                  <a:cxn ang="0">
                    <a:pos x="34" y="96"/>
                  </a:cxn>
                  <a:cxn ang="0">
                    <a:pos x="26" y="94"/>
                  </a:cxn>
                  <a:cxn ang="0">
                    <a:pos x="22" y="90"/>
                  </a:cxn>
                  <a:cxn ang="0">
                    <a:pos x="16" y="86"/>
                  </a:cxn>
                  <a:cxn ang="0">
                    <a:pos x="6" y="82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4" y="72"/>
                  </a:cxn>
                  <a:cxn ang="0">
                    <a:pos x="2" y="60"/>
                  </a:cxn>
                  <a:cxn ang="0">
                    <a:pos x="2" y="52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20" y="46"/>
                  </a:cxn>
                  <a:cxn ang="0">
                    <a:pos x="22" y="48"/>
                  </a:cxn>
                  <a:cxn ang="0">
                    <a:pos x="28" y="52"/>
                  </a:cxn>
                  <a:cxn ang="0">
                    <a:pos x="36" y="52"/>
                  </a:cxn>
                  <a:cxn ang="0">
                    <a:pos x="44" y="44"/>
                  </a:cxn>
                  <a:cxn ang="0">
                    <a:pos x="48" y="42"/>
                  </a:cxn>
                  <a:cxn ang="0">
                    <a:pos x="56" y="38"/>
                  </a:cxn>
                  <a:cxn ang="0">
                    <a:pos x="62" y="34"/>
                  </a:cxn>
                  <a:cxn ang="0">
                    <a:pos x="70" y="30"/>
                  </a:cxn>
                  <a:cxn ang="0">
                    <a:pos x="74" y="28"/>
                  </a:cxn>
                  <a:cxn ang="0">
                    <a:pos x="90" y="4"/>
                  </a:cxn>
                  <a:cxn ang="0">
                    <a:pos x="94" y="4"/>
                  </a:cxn>
                  <a:cxn ang="0">
                    <a:pos x="106" y="4"/>
                  </a:cxn>
                  <a:cxn ang="0">
                    <a:pos x="116" y="2"/>
                  </a:cxn>
                  <a:cxn ang="0">
                    <a:pos x="120" y="2"/>
                  </a:cxn>
                  <a:cxn ang="0">
                    <a:pos x="116" y="6"/>
                  </a:cxn>
                  <a:cxn ang="0">
                    <a:pos x="108" y="12"/>
                  </a:cxn>
                  <a:cxn ang="0">
                    <a:pos x="102" y="28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317"/>
              <p:cNvSpPr>
                <a:spLocks/>
              </p:cNvSpPr>
              <p:nvPr/>
            </p:nvSpPr>
            <p:spPr bwMode="gray">
              <a:xfrm>
                <a:off x="2688" y="2880"/>
                <a:ext cx="128" cy="108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8"/>
                  </a:cxn>
                  <a:cxn ang="0">
                    <a:pos x="76" y="36"/>
                  </a:cxn>
                  <a:cxn ang="0">
                    <a:pos x="72" y="36"/>
                  </a:cxn>
                  <a:cxn ang="0">
                    <a:pos x="70" y="34"/>
                  </a:cxn>
                  <a:cxn ang="0">
                    <a:pos x="68" y="32"/>
                  </a:cxn>
                  <a:cxn ang="0">
                    <a:pos x="62" y="28"/>
                  </a:cxn>
                  <a:cxn ang="0">
                    <a:pos x="58" y="24"/>
                  </a:cxn>
                  <a:cxn ang="0">
                    <a:pos x="52" y="20"/>
                  </a:cxn>
                  <a:cxn ang="0">
                    <a:pos x="46" y="16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26" y="8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80"/>
                  </a:cxn>
                  <a:cxn ang="0">
                    <a:pos x="12" y="86"/>
                  </a:cxn>
                  <a:cxn ang="0">
                    <a:pos x="28" y="80"/>
                  </a:cxn>
                  <a:cxn ang="0">
                    <a:pos x="28" y="78"/>
                  </a:cxn>
                  <a:cxn ang="0">
                    <a:pos x="28" y="76"/>
                  </a:cxn>
                  <a:cxn ang="0">
                    <a:pos x="30" y="74"/>
                  </a:cxn>
                  <a:cxn ang="0">
                    <a:pos x="34" y="72"/>
                  </a:cxn>
                  <a:cxn ang="0">
                    <a:pos x="38" y="68"/>
                  </a:cxn>
                  <a:cxn ang="0">
                    <a:pos x="42" y="68"/>
                  </a:cxn>
                  <a:cxn ang="0">
                    <a:pos x="46" y="66"/>
                  </a:cxn>
                  <a:cxn ang="0">
                    <a:pos x="52" y="68"/>
                  </a:cxn>
                  <a:cxn ang="0">
                    <a:pos x="76" y="82"/>
                  </a:cxn>
                  <a:cxn ang="0">
                    <a:pos x="86" y="94"/>
                  </a:cxn>
                  <a:cxn ang="0">
                    <a:pos x="104" y="102"/>
                  </a:cxn>
                  <a:cxn ang="0">
                    <a:pos x="126" y="108"/>
                  </a:cxn>
                  <a:cxn ang="0">
                    <a:pos x="128" y="108"/>
                  </a:cxn>
                  <a:cxn ang="0">
                    <a:pos x="128" y="106"/>
                  </a:cxn>
                  <a:cxn ang="0">
                    <a:pos x="128" y="104"/>
                  </a:cxn>
                  <a:cxn ang="0">
                    <a:pos x="128" y="100"/>
                  </a:cxn>
                  <a:cxn ang="0">
                    <a:pos x="126" y="98"/>
                  </a:cxn>
                  <a:cxn ang="0">
                    <a:pos x="124" y="94"/>
                  </a:cxn>
                  <a:cxn ang="0">
                    <a:pos x="120" y="92"/>
                  </a:cxn>
                  <a:cxn ang="0">
                    <a:pos x="116" y="88"/>
                  </a:cxn>
                  <a:cxn ang="0">
                    <a:pos x="110" y="84"/>
                  </a:cxn>
                  <a:cxn ang="0">
                    <a:pos x="106" y="80"/>
                  </a:cxn>
                  <a:cxn ang="0">
                    <a:pos x="102" y="76"/>
                  </a:cxn>
                  <a:cxn ang="0">
                    <a:pos x="98" y="72"/>
                  </a:cxn>
                  <a:cxn ang="0">
                    <a:pos x="96" y="70"/>
                  </a:cxn>
                  <a:cxn ang="0">
                    <a:pos x="96" y="70"/>
                  </a:cxn>
                  <a:cxn ang="0">
                    <a:pos x="80" y="60"/>
                  </a:cxn>
                  <a:cxn ang="0">
                    <a:pos x="96" y="54"/>
                  </a:cxn>
                  <a:cxn ang="0">
                    <a:pos x="92" y="46"/>
                  </a:cxn>
                  <a:cxn ang="0">
                    <a:pos x="90" y="46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0" y="42"/>
                  </a:cxn>
                  <a:cxn ang="0">
                    <a:pos x="78" y="42"/>
                  </a:cxn>
                  <a:cxn ang="0">
                    <a:pos x="78" y="40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318"/>
              <p:cNvSpPr>
                <a:spLocks/>
              </p:cNvSpPr>
              <p:nvPr/>
            </p:nvSpPr>
            <p:spPr bwMode="gray">
              <a:xfrm>
                <a:off x="2568" y="2852"/>
                <a:ext cx="122" cy="108"/>
              </a:xfrm>
              <a:custGeom>
                <a:avLst/>
                <a:gdLst/>
                <a:ahLst/>
                <a:cxnLst>
                  <a:cxn ang="0">
                    <a:pos x="122" y="28"/>
                  </a:cxn>
                  <a:cxn ang="0">
                    <a:pos x="114" y="24"/>
                  </a:cxn>
                  <a:cxn ang="0">
                    <a:pos x="102" y="18"/>
                  </a:cxn>
                  <a:cxn ang="0">
                    <a:pos x="92" y="14"/>
                  </a:cxn>
                  <a:cxn ang="0">
                    <a:pos x="80" y="14"/>
                  </a:cxn>
                  <a:cxn ang="0">
                    <a:pos x="72" y="20"/>
                  </a:cxn>
                  <a:cxn ang="0">
                    <a:pos x="72" y="20"/>
                  </a:cxn>
                  <a:cxn ang="0">
                    <a:pos x="72" y="24"/>
                  </a:cxn>
                  <a:cxn ang="0">
                    <a:pos x="72" y="28"/>
                  </a:cxn>
                  <a:cxn ang="0">
                    <a:pos x="70" y="32"/>
                  </a:cxn>
                  <a:cxn ang="0">
                    <a:pos x="70" y="36"/>
                  </a:cxn>
                  <a:cxn ang="0">
                    <a:pos x="66" y="40"/>
                  </a:cxn>
                  <a:cxn ang="0">
                    <a:pos x="64" y="42"/>
                  </a:cxn>
                  <a:cxn ang="0">
                    <a:pos x="58" y="42"/>
                  </a:cxn>
                  <a:cxn ang="0">
                    <a:pos x="52" y="42"/>
                  </a:cxn>
                  <a:cxn ang="0">
                    <a:pos x="48" y="40"/>
                  </a:cxn>
                  <a:cxn ang="0">
                    <a:pos x="42" y="38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8"/>
                  </a:cxn>
                  <a:cxn ang="0">
                    <a:pos x="10" y="26"/>
                  </a:cxn>
                  <a:cxn ang="0">
                    <a:pos x="12" y="32"/>
                  </a:cxn>
                  <a:cxn ang="0">
                    <a:pos x="14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18" y="48"/>
                  </a:cxn>
                  <a:cxn ang="0">
                    <a:pos x="20" y="50"/>
                  </a:cxn>
                  <a:cxn ang="0">
                    <a:pos x="24" y="50"/>
                  </a:cxn>
                  <a:cxn ang="0">
                    <a:pos x="28" y="48"/>
                  </a:cxn>
                  <a:cxn ang="0">
                    <a:pos x="34" y="48"/>
                  </a:cxn>
                  <a:cxn ang="0">
                    <a:pos x="38" y="50"/>
                  </a:cxn>
                  <a:cxn ang="0">
                    <a:pos x="42" y="52"/>
                  </a:cxn>
                  <a:cxn ang="0">
                    <a:pos x="46" y="54"/>
                  </a:cxn>
                  <a:cxn ang="0">
                    <a:pos x="50" y="54"/>
                  </a:cxn>
                  <a:cxn ang="0">
                    <a:pos x="56" y="56"/>
                  </a:cxn>
                  <a:cxn ang="0">
                    <a:pos x="62" y="56"/>
                  </a:cxn>
                  <a:cxn ang="0">
                    <a:pos x="68" y="58"/>
                  </a:cxn>
                  <a:cxn ang="0">
                    <a:pos x="70" y="58"/>
                  </a:cxn>
                  <a:cxn ang="0">
                    <a:pos x="72" y="58"/>
                  </a:cxn>
                  <a:cxn ang="0">
                    <a:pos x="88" y="72"/>
                  </a:cxn>
                  <a:cxn ang="0">
                    <a:pos x="98" y="90"/>
                  </a:cxn>
                  <a:cxn ang="0">
                    <a:pos x="114" y="104"/>
                  </a:cxn>
                  <a:cxn ang="0">
                    <a:pos x="118" y="108"/>
                  </a:cxn>
                  <a:cxn ang="0">
                    <a:pos x="122" y="28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319"/>
              <p:cNvSpPr>
                <a:spLocks/>
              </p:cNvSpPr>
              <p:nvPr/>
            </p:nvSpPr>
            <p:spPr bwMode="gray">
              <a:xfrm>
                <a:off x="2340" y="3030"/>
                <a:ext cx="508" cy="408"/>
              </a:xfrm>
              <a:custGeom>
                <a:avLst/>
                <a:gdLst/>
                <a:ahLst/>
                <a:cxnLst>
                  <a:cxn ang="0">
                    <a:pos x="98" y="124"/>
                  </a:cxn>
                  <a:cxn ang="0">
                    <a:pos x="110" y="100"/>
                  </a:cxn>
                  <a:cxn ang="0">
                    <a:pos x="128" y="86"/>
                  </a:cxn>
                  <a:cxn ang="0">
                    <a:pos x="134" y="70"/>
                  </a:cxn>
                  <a:cxn ang="0">
                    <a:pos x="170" y="48"/>
                  </a:cxn>
                  <a:cxn ang="0">
                    <a:pos x="190" y="60"/>
                  </a:cxn>
                  <a:cxn ang="0">
                    <a:pos x="202" y="56"/>
                  </a:cxn>
                  <a:cxn ang="0">
                    <a:pos x="196" y="44"/>
                  </a:cxn>
                  <a:cxn ang="0">
                    <a:pos x="204" y="28"/>
                  </a:cxn>
                  <a:cxn ang="0">
                    <a:pos x="230" y="18"/>
                  </a:cxn>
                  <a:cxn ang="0">
                    <a:pos x="222" y="8"/>
                  </a:cxn>
                  <a:cxn ang="0">
                    <a:pos x="238" y="0"/>
                  </a:cxn>
                  <a:cxn ang="0">
                    <a:pos x="246" y="8"/>
                  </a:cxn>
                  <a:cxn ang="0">
                    <a:pos x="252" y="12"/>
                  </a:cxn>
                  <a:cxn ang="0">
                    <a:pos x="256" y="4"/>
                  </a:cxn>
                  <a:cxn ang="0">
                    <a:pos x="268" y="20"/>
                  </a:cxn>
                  <a:cxn ang="0">
                    <a:pos x="298" y="18"/>
                  </a:cxn>
                  <a:cxn ang="0">
                    <a:pos x="300" y="32"/>
                  </a:cxn>
                  <a:cxn ang="0">
                    <a:pos x="286" y="52"/>
                  </a:cxn>
                  <a:cxn ang="0">
                    <a:pos x="326" y="82"/>
                  </a:cxn>
                  <a:cxn ang="0">
                    <a:pos x="344" y="78"/>
                  </a:cxn>
                  <a:cxn ang="0">
                    <a:pos x="358" y="10"/>
                  </a:cxn>
                  <a:cxn ang="0">
                    <a:pos x="364" y="0"/>
                  </a:cxn>
                  <a:cxn ang="0">
                    <a:pos x="378" y="20"/>
                  </a:cxn>
                  <a:cxn ang="0">
                    <a:pos x="376" y="36"/>
                  </a:cxn>
                  <a:cxn ang="0">
                    <a:pos x="390" y="42"/>
                  </a:cxn>
                  <a:cxn ang="0">
                    <a:pos x="404" y="66"/>
                  </a:cxn>
                  <a:cxn ang="0">
                    <a:pos x="412" y="80"/>
                  </a:cxn>
                  <a:cxn ang="0">
                    <a:pos x="424" y="100"/>
                  </a:cxn>
                  <a:cxn ang="0">
                    <a:pos x="454" y="136"/>
                  </a:cxn>
                  <a:cxn ang="0">
                    <a:pos x="506" y="210"/>
                  </a:cxn>
                  <a:cxn ang="0">
                    <a:pos x="508" y="272"/>
                  </a:cxn>
                  <a:cxn ang="0">
                    <a:pos x="488" y="294"/>
                  </a:cxn>
                  <a:cxn ang="0">
                    <a:pos x="472" y="332"/>
                  </a:cxn>
                  <a:cxn ang="0">
                    <a:pos x="460" y="352"/>
                  </a:cxn>
                  <a:cxn ang="0">
                    <a:pos x="460" y="384"/>
                  </a:cxn>
                  <a:cxn ang="0">
                    <a:pos x="414" y="408"/>
                  </a:cxn>
                  <a:cxn ang="0">
                    <a:pos x="394" y="392"/>
                  </a:cxn>
                  <a:cxn ang="0">
                    <a:pos x="376" y="396"/>
                  </a:cxn>
                  <a:cxn ang="0">
                    <a:pos x="344" y="388"/>
                  </a:cxn>
                  <a:cxn ang="0">
                    <a:pos x="274" y="318"/>
                  </a:cxn>
                  <a:cxn ang="0">
                    <a:pos x="214" y="294"/>
                  </a:cxn>
                  <a:cxn ang="0">
                    <a:pos x="134" y="326"/>
                  </a:cxn>
                  <a:cxn ang="0">
                    <a:pos x="120" y="340"/>
                  </a:cxn>
                  <a:cxn ang="0">
                    <a:pos x="80" y="338"/>
                  </a:cxn>
                  <a:cxn ang="0">
                    <a:pos x="64" y="352"/>
                  </a:cxn>
                  <a:cxn ang="0">
                    <a:pos x="36" y="350"/>
                  </a:cxn>
                  <a:cxn ang="0">
                    <a:pos x="30" y="340"/>
                  </a:cxn>
                  <a:cxn ang="0">
                    <a:pos x="20" y="342"/>
                  </a:cxn>
                  <a:cxn ang="0">
                    <a:pos x="26" y="326"/>
                  </a:cxn>
                  <a:cxn ang="0">
                    <a:pos x="24" y="284"/>
                  </a:cxn>
                  <a:cxn ang="0">
                    <a:pos x="4" y="228"/>
                  </a:cxn>
                  <a:cxn ang="0">
                    <a:pos x="4" y="194"/>
                  </a:cxn>
                  <a:cxn ang="0">
                    <a:pos x="12" y="154"/>
                  </a:cxn>
                  <a:cxn ang="0">
                    <a:pos x="30" y="138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320"/>
              <p:cNvSpPr>
                <a:spLocks/>
              </p:cNvSpPr>
              <p:nvPr/>
            </p:nvSpPr>
            <p:spPr bwMode="gray">
              <a:xfrm>
                <a:off x="2408" y="2818"/>
                <a:ext cx="82" cy="96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8" y="86"/>
                  </a:cxn>
                  <a:cxn ang="0">
                    <a:pos x="8" y="78"/>
                  </a:cxn>
                  <a:cxn ang="0">
                    <a:pos x="10" y="68"/>
                  </a:cxn>
                  <a:cxn ang="0">
                    <a:pos x="12" y="62"/>
                  </a:cxn>
                  <a:cxn ang="0">
                    <a:pos x="10" y="56"/>
                  </a:cxn>
                  <a:cxn ang="0">
                    <a:pos x="6" y="52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38"/>
                  </a:cxn>
                  <a:cxn ang="0">
                    <a:pos x="8" y="32"/>
                  </a:cxn>
                  <a:cxn ang="0">
                    <a:pos x="8" y="30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4" y="8"/>
                  </a:cxn>
                  <a:cxn ang="0">
                    <a:pos x="34" y="2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6"/>
                  </a:cxn>
                  <a:cxn ang="0">
                    <a:pos x="76" y="6"/>
                  </a:cxn>
                  <a:cxn ang="0">
                    <a:pos x="78" y="4"/>
                  </a:cxn>
                  <a:cxn ang="0">
                    <a:pos x="82" y="10"/>
                  </a:cxn>
                  <a:cxn ang="0">
                    <a:pos x="82" y="18"/>
                  </a:cxn>
                  <a:cxn ang="0">
                    <a:pos x="74" y="22"/>
                  </a:cxn>
                  <a:cxn ang="0">
                    <a:pos x="68" y="22"/>
                  </a:cxn>
                  <a:cxn ang="0">
                    <a:pos x="64" y="16"/>
                  </a:cxn>
                  <a:cxn ang="0">
                    <a:pos x="60" y="12"/>
                  </a:cxn>
                  <a:cxn ang="0">
                    <a:pos x="54" y="8"/>
                  </a:cxn>
                  <a:cxn ang="0">
                    <a:pos x="46" y="6"/>
                  </a:cxn>
                  <a:cxn ang="0">
                    <a:pos x="36" y="10"/>
                  </a:cxn>
                  <a:cxn ang="0">
                    <a:pos x="26" y="16"/>
                  </a:cxn>
                  <a:cxn ang="0">
                    <a:pos x="22" y="22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4" y="38"/>
                  </a:cxn>
                  <a:cxn ang="0">
                    <a:pos x="34" y="36"/>
                  </a:cxn>
                  <a:cxn ang="0">
                    <a:pos x="42" y="34"/>
                  </a:cxn>
                  <a:cxn ang="0">
                    <a:pos x="44" y="30"/>
                  </a:cxn>
                  <a:cxn ang="0">
                    <a:pos x="50" y="28"/>
                  </a:cxn>
                  <a:cxn ang="0">
                    <a:pos x="54" y="28"/>
                  </a:cxn>
                  <a:cxn ang="0">
                    <a:pos x="54" y="32"/>
                  </a:cxn>
                  <a:cxn ang="0">
                    <a:pos x="54" y="36"/>
                  </a:cxn>
                  <a:cxn ang="0">
                    <a:pos x="50" y="38"/>
                  </a:cxn>
                  <a:cxn ang="0">
                    <a:pos x="42" y="40"/>
                  </a:cxn>
                  <a:cxn ang="0">
                    <a:pos x="36" y="44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50"/>
                  </a:cxn>
                  <a:cxn ang="0">
                    <a:pos x="36" y="5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46" y="70"/>
                  </a:cxn>
                  <a:cxn ang="0">
                    <a:pos x="62" y="90"/>
                  </a:cxn>
                  <a:cxn ang="0">
                    <a:pos x="38" y="96"/>
                  </a:cxn>
                  <a:cxn ang="0">
                    <a:pos x="34" y="64"/>
                  </a:cxn>
                  <a:cxn ang="0">
                    <a:pos x="28" y="58"/>
                  </a:cxn>
                  <a:cxn ang="0">
                    <a:pos x="24" y="78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321"/>
              <p:cNvSpPr>
                <a:spLocks/>
              </p:cNvSpPr>
              <p:nvPr/>
            </p:nvSpPr>
            <p:spPr bwMode="gray">
              <a:xfrm>
                <a:off x="2102" y="2776"/>
                <a:ext cx="136" cy="1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20"/>
                  </a:cxn>
                  <a:cxn ang="0">
                    <a:pos x="66" y="42"/>
                  </a:cxn>
                  <a:cxn ang="0">
                    <a:pos x="72" y="42"/>
                  </a:cxn>
                  <a:cxn ang="0">
                    <a:pos x="92" y="60"/>
                  </a:cxn>
                  <a:cxn ang="0">
                    <a:pos x="110" y="74"/>
                  </a:cxn>
                  <a:cxn ang="0">
                    <a:pos x="108" y="74"/>
                  </a:cxn>
                  <a:cxn ang="0">
                    <a:pos x="104" y="76"/>
                  </a:cxn>
                  <a:cxn ang="0">
                    <a:pos x="104" y="78"/>
                  </a:cxn>
                  <a:cxn ang="0">
                    <a:pos x="114" y="88"/>
                  </a:cxn>
                  <a:cxn ang="0">
                    <a:pos x="126" y="100"/>
                  </a:cxn>
                  <a:cxn ang="0">
                    <a:pos x="128" y="102"/>
                  </a:cxn>
                  <a:cxn ang="0">
                    <a:pos x="132" y="108"/>
                  </a:cxn>
                  <a:cxn ang="0">
                    <a:pos x="136" y="116"/>
                  </a:cxn>
                  <a:cxn ang="0">
                    <a:pos x="134" y="116"/>
                  </a:cxn>
                  <a:cxn ang="0">
                    <a:pos x="134" y="120"/>
                  </a:cxn>
                  <a:cxn ang="0">
                    <a:pos x="136" y="128"/>
                  </a:cxn>
                  <a:cxn ang="0">
                    <a:pos x="136" y="132"/>
                  </a:cxn>
                  <a:cxn ang="0">
                    <a:pos x="136" y="140"/>
                  </a:cxn>
                  <a:cxn ang="0">
                    <a:pos x="132" y="146"/>
                  </a:cxn>
                  <a:cxn ang="0">
                    <a:pos x="126" y="148"/>
                  </a:cxn>
                  <a:cxn ang="0">
                    <a:pos x="122" y="148"/>
                  </a:cxn>
                  <a:cxn ang="0">
                    <a:pos x="100" y="138"/>
                  </a:cxn>
                  <a:cxn ang="0">
                    <a:pos x="82" y="116"/>
                  </a:cxn>
                  <a:cxn ang="0">
                    <a:pos x="62" y="88"/>
                  </a:cxn>
                  <a:cxn ang="0">
                    <a:pos x="52" y="68"/>
                  </a:cxn>
                  <a:cxn ang="0">
                    <a:pos x="44" y="60"/>
                  </a:cxn>
                  <a:cxn ang="0">
                    <a:pos x="40" y="54"/>
                  </a:cxn>
                  <a:cxn ang="0">
                    <a:pos x="34" y="46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322"/>
              <p:cNvSpPr>
                <a:spLocks/>
              </p:cNvSpPr>
              <p:nvPr/>
            </p:nvSpPr>
            <p:spPr bwMode="gray">
              <a:xfrm>
                <a:off x="2234" y="2928"/>
                <a:ext cx="116" cy="32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22" y="22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56" y="8"/>
                  </a:cxn>
                  <a:cxn ang="0">
                    <a:pos x="58" y="8"/>
                  </a:cxn>
                  <a:cxn ang="0">
                    <a:pos x="62" y="6"/>
                  </a:cxn>
                  <a:cxn ang="0">
                    <a:pos x="66" y="6"/>
                  </a:cxn>
                  <a:cxn ang="0">
                    <a:pos x="72" y="6"/>
                  </a:cxn>
                  <a:cxn ang="0">
                    <a:pos x="80" y="6"/>
                  </a:cxn>
                  <a:cxn ang="0">
                    <a:pos x="84" y="8"/>
                  </a:cxn>
                  <a:cxn ang="0">
                    <a:pos x="90" y="12"/>
                  </a:cxn>
                  <a:cxn ang="0">
                    <a:pos x="96" y="14"/>
                  </a:cxn>
                  <a:cxn ang="0">
                    <a:pos x="102" y="16"/>
                  </a:cxn>
                  <a:cxn ang="0">
                    <a:pos x="108" y="18"/>
                  </a:cxn>
                  <a:cxn ang="0">
                    <a:pos x="110" y="20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4" y="22"/>
                  </a:cxn>
                  <a:cxn ang="0">
                    <a:pos x="114" y="24"/>
                  </a:cxn>
                  <a:cxn ang="0">
                    <a:pos x="116" y="28"/>
                  </a:cxn>
                  <a:cxn ang="0">
                    <a:pos x="114" y="30"/>
                  </a:cxn>
                  <a:cxn ang="0">
                    <a:pos x="114" y="32"/>
                  </a:cxn>
                  <a:cxn ang="0">
                    <a:pos x="110" y="32"/>
                  </a:cxn>
                  <a:cxn ang="0">
                    <a:pos x="100" y="32"/>
                  </a:cxn>
                  <a:cxn ang="0">
                    <a:pos x="88" y="30"/>
                  </a:cxn>
                  <a:cxn ang="0">
                    <a:pos x="76" y="30"/>
                  </a:cxn>
                  <a:cxn ang="0">
                    <a:pos x="72" y="28"/>
                  </a:cxn>
                  <a:cxn ang="0">
                    <a:pos x="50" y="22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323"/>
              <p:cNvSpPr>
                <a:spLocks/>
              </p:cNvSpPr>
              <p:nvPr/>
            </p:nvSpPr>
            <p:spPr bwMode="gray">
              <a:xfrm>
                <a:off x="4607" y="2992"/>
                <a:ext cx="176" cy="204"/>
              </a:xfrm>
              <a:custGeom>
                <a:avLst/>
                <a:gdLst/>
                <a:ahLst/>
                <a:cxnLst>
                  <a:cxn ang="0">
                    <a:pos x="2" y="94"/>
                  </a:cxn>
                  <a:cxn ang="0">
                    <a:pos x="8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6" y="70"/>
                  </a:cxn>
                  <a:cxn ang="0">
                    <a:pos x="24" y="66"/>
                  </a:cxn>
                  <a:cxn ang="0">
                    <a:pos x="24" y="52"/>
                  </a:cxn>
                  <a:cxn ang="0">
                    <a:pos x="28" y="44"/>
                  </a:cxn>
                  <a:cxn ang="0">
                    <a:pos x="26" y="36"/>
                  </a:cxn>
                  <a:cxn ang="0">
                    <a:pos x="34" y="18"/>
                  </a:cxn>
                  <a:cxn ang="0">
                    <a:pos x="42" y="16"/>
                  </a:cxn>
                  <a:cxn ang="0">
                    <a:pos x="48" y="8"/>
                  </a:cxn>
                  <a:cxn ang="0">
                    <a:pos x="58" y="4"/>
                  </a:cxn>
                  <a:cxn ang="0">
                    <a:pos x="64" y="6"/>
                  </a:cxn>
                  <a:cxn ang="0">
                    <a:pos x="68" y="0"/>
                  </a:cxn>
                  <a:cxn ang="0">
                    <a:pos x="74" y="2"/>
                  </a:cxn>
                  <a:cxn ang="0">
                    <a:pos x="72" y="20"/>
                  </a:cxn>
                  <a:cxn ang="0">
                    <a:pos x="98" y="46"/>
                  </a:cxn>
                  <a:cxn ang="0">
                    <a:pos x="110" y="48"/>
                  </a:cxn>
                  <a:cxn ang="0">
                    <a:pos x="118" y="60"/>
                  </a:cxn>
                  <a:cxn ang="0">
                    <a:pos x="128" y="66"/>
                  </a:cxn>
                  <a:cxn ang="0">
                    <a:pos x="140" y="78"/>
                  </a:cxn>
                  <a:cxn ang="0">
                    <a:pos x="166" y="90"/>
                  </a:cxn>
                  <a:cxn ang="0">
                    <a:pos x="166" y="98"/>
                  </a:cxn>
                  <a:cxn ang="0">
                    <a:pos x="168" y="104"/>
                  </a:cxn>
                  <a:cxn ang="0">
                    <a:pos x="174" y="108"/>
                  </a:cxn>
                  <a:cxn ang="0">
                    <a:pos x="176" y="120"/>
                  </a:cxn>
                  <a:cxn ang="0">
                    <a:pos x="174" y="156"/>
                  </a:cxn>
                  <a:cxn ang="0">
                    <a:pos x="162" y="152"/>
                  </a:cxn>
                  <a:cxn ang="0">
                    <a:pos x="132" y="150"/>
                  </a:cxn>
                  <a:cxn ang="0">
                    <a:pos x="112" y="180"/>
                  </a:cxn>
                  <a:cxn ang="0">
                    <a:pos x="106" y="190"/>
                  </a:cxn>
                  <a:cxn ang="0">
                    <a:pos x="98" y="186"/>
                  </a:cxn>
                  <a:cxn ang="0">
                    <a:pos x="84" y="200"/>
                  </a:cxn>
                  <a:cxn ang="0">
                    <a:pos x="82" y="194"/>
                  </a:cxn>
                  <a:cxn ang="0">
                    <a:pos x="76" y="188"/>
                  </a:cxn>
                  <a:cxn ang="0">
                    <a:pos x="56" y="188"/>
                  </a:cxn>
                  <a:cxn ang="0">
                    <a:pos x="50" y="198"/>
                  </a:cxn>
                  <a:cxn ang="0">
                    <a:pos x="46" y="202"/>
                  </a:cxn>
                  <a:cxn ang="0">
                    <a:pos x="40" y="204"/>
                  </a:cxn>
                  <a:cxn ang="0">
                    <a:pos x="30" y="160"/>
                  </a:cxn>
                  <a:cxn ang="0">
                    <a:pos x="30" y="150"/>
                  </a:cxn>
                  <a:cxn ang="0">
                    <a:pos x="24" y="138"/>
                  </a:cxn>
                  <a:cxn ang="0">
                    <a:pos x="10" y="118"/>
                  </a:cxn>
                  <a:cxn ang="0">
                    <a:pos x="2" y="102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324"/>
              <p:cNvSpPr>
                <a:spLocks/>
              </p:cNvSpPr>
              <p:nvPr/>
            </p:nvSpPr>
            <p:spPr bwMode="gray">
              <a:xfrm>
                <a:off x="4457" y="2852"/>
                <a:ext cx="178" cy="244"/>
              </a:xfrm>
              <a:custGeom>
                <a:avLst/>
                <a:gdLst/>
                <a:ahLst/>
                <a:cxnLst>
                  <a:cxn ang="0">
                    <a:pos x="72" y="216"/>
                  </a:cxn>
                  <a:cxn ang="0">
                    <a:pos x="68" y="200"/>
                  </a:cxn>
                  <a:cxn ang="0">
                    <a:pos x="58" y="176"/>
                  </a:cxn>
                  <a:cxn ang="0">
                    <a:pos x="46" y="148"/>
                  </a:cxn>
                  <a:cxn ang="0">
                    <a:pos x="18" y="108"/>
                  </a:cxn>
                  <a:cxn ang="0">
                    <a:pos x="4" y="90"/>
                  </a:cxn>
                  <a:cxn ang="0">
                    <a:pos x="6" y="84"/>
                  </a:cxn>
                  <a:cxn ang="0">
                    <a:pos x="4" y="78"/>
                  </a:cxn>
                  <a:cxn ang="0">
                    <a:pos x="0" y="74"/>
                  </a:cxn>
                  <a:cxn ang="0">
                    <a:pos x="6" y="64"/>
                  </a:cxn>
                  <a:cxn ang="0">
                    <a:pos x="14" y="64"/>
                  </a:cxn>
                  <a:cxn ang="0">
                    <a:pos x="28" y="68"/>
                  </a:cxn>
                  <a:cxn ang="0">
                    <a:pos x="36" y="66"/>
                  </a:cxn>
                  <a:cxn ang="0">
                    <a:pos x="38" y="62"/>
                  </a:cxn>
                  <a:cxn ang="0">
                    <a:pos x="42" y="54"/>
                  </a:cxn>
                  <a:cxn ang="0">
                    <a:pos x="46" y="48"/>
                  </a:cxn>
                  <a:cxn ang="0">
                    <a:pos x="60" y="44"/>
                  </a:cxn>
                  <a:cxn ang="0">
                    <a:pos x="82" y="18"/>
                  </a:cxn>
                  <a:cxn ang="0">
                    <a:pos x="82" y="8"/>
                  </a:cxn>
                  <a:cxn ang="0">
                    <a:pos x="88" y="4"/>
                  </a:cxn>
                  <a:cxn ang="0">
                    <a:pos x="100" y="8"/>
                  </a:cxn>
                  <a:cxn ang="0">
                    <a:pos x="116" y="14"/>
                  </a:cxn>
                  <a:cxn ang="0">
                    <a:pos x="124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46" y="36"/>
                  </a:cxn>
                  <a:cxn ang="0">
                    <a:pos x="158" y="38"/>
                  </a:cxn>
                  <a:cxn ang="0">
                    <a:pos x="162" y="42"/>
                  </a:cxn>
                  <a:cxn ang="0">
                    <a:pos x="162" y="60"/>
                  </a:cxn>
                  <a:cxn ang="0">
                    <a:pos x="156" y="66"/>
                  </a:cxn>
                  <a:cxn ang="0">
                    <a:pos x="148" y="64"/>
                  </a:cxn>
                  <a:cxn ang="0">
                    <a:pos x="142" y="66"/>
                  </a:cxn>
                  <a:cxn ang="0">
                    <a:pos x="128" y="72"/>
                  </a:cxn>
                  <a:cxn ang="0">
                    <a:pos x="122" y="82"/>
                  </a:cxn>
                  <a:cxn ang="0">
                    <a:pos x="118" y="92"/>
                  </a:cxn>
                  <a:cxn ang="0">
                    <a:pos x="114" y="98"/>
                  </a:cxn>
                  <a:cxn ang="0">
                    <a:pos x="110" y="116"/>
                  </a:cxn>
                  <a:cxn ang="0">
                    <a:pos x="114" y="126"/>
                  </a:cxn>
                  <a:cxn ang="0">
                    <a:pos x="116" y="134"/>
                  </a:cxn>
                  <a:cxn ang="0">
                    <a:pos x="118" y="134"/>
                  </a:cxn>
                  <a:cxn ang="0">
                    <a:pos x="126" y="134"/>
                  </a:cxn>
                  <a:cxn ang="0">
                    <a:pos x="126" y="136"/>
                  </a:cxn>
                  <a:cxn ang="0">
                    <a:pos x="138" y="140"/>
                  </a:cxn>
                  <a:cxn ang="0">
                    <a:pos x="142" y="140"/>
                  </a:cxn>
                  <a:cxn ang="0">
                    <a:pos x="150" y="134"/>
                  </a:cxn>
                  <a:cxn ang="0">
                    <a:pos x="152" y="156"/>
                  </a:cxn>
                  <a:cxn ang="0">
                    <a:pos x="156" y="158"/>
                  </a:cxn>
                  <a:cxn ang="0">
                    <a:pos x="164" y="160"/>
                  </a:cxn>
                  <a:cxn ang="0">
                    <a:pos x="176" y="176"/>
                  </a:cxn>
                  <a:cxn ang="0">
                    <a:pos x="178" y="184"/>
                  </a:cxn>
                  <a:cxn ang="0">
                    <a:pos x="174" y="192"/>
                  </a:cxn>
                  <a:cxn ang="0">
                    <a:pos x="174" y="206"/>
                  </a:cxn>
                  <a:cxn ang="0">
                    <a:pos x="176" y="210"/>
                  </a:cxn>
                  <a:cxn ang="0">
                    <a:pos x="178" y="220"/>
                  </a:cxn>
                  <a:cxn ang="0">
                    <a:pos x="170" y="224"/>
                  </a:cxn>
                  <a:cxn ang="0">
                    <a:pos x="156" y="230"/>
                  </a:cxn>
                  <a:cxn ang="0">
                    <a:pos x="148" y="238"/>
                  </a:cxn>
                  <a:cxn ang="0">
                    <a:pos x="132" y="244"/>
                  </a:cxn>
                  <a:cxn ang="0">
                    <a:pos x="120" y="244"/>
                  </a:cxn>
                  <a:cxn ang="0">
                    <a:pos x="112" y="240"/>
                  </a:cxn>
                  <a:cxn ang="0">
                    <a:pos x="98" y="234"/>
                  </a:cxn>
                  <a:cxn ang="0">
                    <a:pos x="82" y="226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325"/>
              <p:cNvSpPr>
                <a:spLocks/>
              </p:cNvSpPr>
              <p:nvPr/>
            </p:nvSpPr>
            <p:spPr bwMode="gray">
              <a:xfrm>
                <a:off x="4581" y="2672"/>
                <a:ext cx="176" cy="172"/>
              </a:xfrm>
              <a:custGeom>
                <a:avLst/>
                <a:gdLst/>
                <a:ahLst/>
                <a:cxnLst>
                  <a:cxn ang="0">
                    <a:pos x="166" y="50"/>
                  </a:cxn>
                  <a:cxn ang="0">
                    <a:pos x="162" y="46"/>
                  </a:cxn>
                  <a:cxn ang="0">
                    <a:pos x="152" y="38"/>
                  </a:cxn>
                  <a:cxn ang="0">
                    <a:pos x="142" y="34"/>
                  </a:cxn>
                  <a:cxn ang="0">
                    <a:pos x="134" y="26"/>
                  </a:cxn>
                  <a:cxn ang="0">
                    <a:pos x="126" y="22"/>
                  </a:cxn>
                  <a:cxn ang="0">
                    <a:pos x="110" y="26"/>
                  </a:cxn>
                  <a:cxn ang="0">
                    <a:pos x="100" y="30"/>
                  </a:cxn>
                  <a:cxn ang="0">
                    <a:pos x="84" y="32"/>
                  </a:cxn>
                  <a:cxn ang="0">
                    <a:pos x="72" y="30"/>
                  </a:cxn>
                  <a:cxn ang="0">
                    <a:pos x="62" y="22"/>
                  </a:cxn>
                  <a:cxn ang="0">
                    <a:pos x="54" y="14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0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4" y="10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8" y="16"/>
                  </a:cxn>
                  <a:cxn ang="0">
                    <a:pos x="10" y="20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6" y="84"/>
                  </a:cxn>
                  <a:cxn ang="0">
                    <a:pos x="48" y="98"/>
                  </a:cxn>
                  <a:cxn ang="0">
                    <a:pos x="56" y="98"/>
                  </a:cxn>
                  <a:cxn ang="0">
                    <a:pos x="62" y="96"/>
                  </a:cxn>
                  <a:cxn ang="0">
                    <a:pos x="66" y="96"/>
                  </a:cxn>
                  <a:cxn ang="0">
                    <a:pos x="66" y="102"/>
                  </a:cxn>
                  <a:cxn ang="0">
                    <a:pos x="60" y="108"/>
                  </a:cxn>
                  <a:cxn ang="0">
                    <a:pos x="60" y="122"/>
                  </a:cxn>
                  <a:cxn ang="0">
                    <a:pos x="60" y="140"/>
                  </a:cxn>
                  <a:cxn ang="0">
                    <a:pos x="64" y="148"/>
                  </a:cxn>
                  <a:cxn ang="0">
                    <a:pos x="68" y="164"/>
                  </a:cxn>
                  <a:cxn ang="0">
                    <a:pos x="116" y="152"/>
                  </a:cxn>
                  <a:cxn ang="0">
                    <a:pos x="122" y="140"/>
                  </a:cxn>
                  <a:cxn ang="0">
                    <a:pos x="116" y="140"/>
                  </a:cxn>
                  <a:cxn ang="0">
                    <a:pos x="112" y="136"/>
                  </a:cxn>
                  <a:cxn ang="0">
                    <a:pos x="108" y="126"/>
                  </a:cxn>
                  <a:cxn ang="0">
                    <a:pos x="104" y="124"/>
                  </a:cxn>
                  <a:cxn ang="0">
                    <a:pos x="106" y="118"/>
                  </a:cxn>
                  <a:cxn ang="0">
                    <a:pos x="126" y="124"/>
                  </a:cxn>
                  <a:cxn ang="0">
                    <a:pos x="144" y="124"/>
                  </a:cxn>
                  <a:cxn ang="0">
                    <a:pos x="156" y="122"/>
                  </a:cxn>
                  <a:cxn ang="0">
                    <a:pos x="162" y="120"/>
                  </a:cxn>
                  <a:cxn ang="0">
                    <a:pos x="156" y="100"/>
                  </a:cxn>
                  <a:cxn ang="0">
                    <a:pos x="154" y="90"/>
                  </a:cxn>
                  <a:cxn ang="0">
                    <a:pos x="166" y="76"/>
                  </a:cxn>
                  <a:cxn ang="0">
                    <a:pos x="168" y="62"/>
                  </a:cxn>
                  <a:cxn ang="0">
                    <a:pos x="176" y="58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326"/>
              <p:cNvSpPr>
                <a:spLocks/>
              </p:cNvSpPr>
              <p:nvPr/>
            </p:nvSpPr>
            <p:spPr bwMode="gray">
              <a:xfrm>
                <a:off x="4735" y="2730"/>
                <a:ext cx="52" cy="86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52" y="28"/>
                  </a:cxn>
                  <a:cxn ang="0">
                    <a:pos x="48" y="26"/>
                  </a:cxn>
                  <a:cxn ang="0">
                    <a:pos x="46" y="22"/>
                  </a:cxn>
                  <a:cxn ang="0">
                    <a:pos x="40" y="16"/>
                  </a:cxn>
                  <a:cxn ang="0">
                    <a:pos x="34" y="12"/>
                  </a:cxn>
                  <a:cxn ang="0">
                    <a:pos x="28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18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10" y="58"/>
                  </a:cxn>
                  <a:cxn ang="0">
                    <a:pos x="14" y="58"/>
                  </a:cxn>
                  <a:cxn ang="0">
                    <a:pos x="16" y="60"/>
                  </a:cxn>
                  <a:cxn ang="0">
                    <a:pos x="16" y="62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2"/>
                  </a:cxn>
                  <a:cxn ang="0">
                    <a:pos x="16" y="74"/>
                  </a:cxn>
                  <a:cxn ang="0">
                    <a:pos x="16" y="78"/>
                  </a:cxn>
                  <a:cxn ang="0">
                    <a:pos x="16" y="80"/>
                  </a:cxn>
                  <a:cxn ang="0">
                    <a:pos x="16" y="84"/>
                  </a:cxn>
                  <a:cxn ang="0">
                    <a:pos x="18" y="86"/>
                  </a:cxn>
                  <a:cxn ang="0">
                    <a:pos x="24" y="84"/>
                  </a:cxn>
                  <a:cxn ang="0">
                    <a:pos x="26" y="84"/>
                  </a:cxn>
                  <a:cxn ang="0">
                    <a:pos x="36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46" y="82"/>
                  </a:cxn>
                  <a:cxn ang="0">
                    <a:pos x="44" y="80"/>
                  </a:cxn>
                  <a:cxn ang="0">
                    <a:pos x="42" y="78"/>
                  </a:cxn>
                  <a:cxn ang="0">
                    <a:pos x="42" y="74"/>
                  </a:cxn>
                  <a:cxn ang="0">
                    <a:pos x="40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4"/>
                  </a:cxn>
                  <a:cxn ang="0">
                    <a:pos x="34" y="40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2" y="42"/>
                  </a:cxn>
                  <a:cxn ang="0">
                    <a:pos x="44" y="42"/>
                  </a:cxn>
                  <a:cxn ang="0">
                    <a:pos x="44" y="40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6"/>
                  </a:cxn>
                  <a:cxn ang="0">
                    <a:pos x="48" y="34"/>
                  </a:cxn>
                  <a:cxn ang="0">
                    <a:pos x="48" y="32"/>
                  </a:cxn>
                  <a:cxn ang="0">
                    <a:pos x="52" y="28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327"/>
              <p:cNvSpPr>
                <a:spLocks/>
              </p:cNvSpPr>
              <p:nvPr/>
            </p:nvSpPr>
            <p:spPr bwMode="gray">
              <a:xfrm>
                <a:off x="4767" y="2758"/>
                <a:ext cx="46" cy="5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4"/>
                  </a:cxn>
                  <a:cxn ang="0">
                    <a:pos x="36" y="8"/>
                  </a:cxn>
                  <a:cxn ang="0">
                    <a:pos x="46" y="10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8" y="22"/>
                  </a:cxn>
                  <a:cxn ang="0">
                    <a:pos x="38" y="24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42" y="36"/>
                  </a:cxn>
                  <a:cxn ang="0">
                    <a:pos x="42" y="38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6" y="52"/>
                  </a:cxn>
                  <a:cxn ang="0">
                    <a:pos x="34" y="52"/>
                  </a:cxn>
                  <a:cxn ang="0">
                    <a:pos x="34" y="52"/>
                  </a:cxn>
                  <a:cxn ang="0">
                    <a:pos x="32" y="50"/>
                  </a:cxn>
                  <a:cxn ang="0">
                    <a:pos x="28" y="50"/>
                  </a:cxn>
                  <a:cxn ang="0">
                    <a:pos x="26" y="52"/>
                  </a:cxn>
                  <a:cxn ang="0">
                    <a:pos x="24" y="52"/>
                  </a:cxn>
                  <a:cxn ang="0">
                    <a:pos x="20" y="50"/>
                  </a:cxn>
                  <a:cxn ang="0">
                    <a:pos x="20" y="50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52"/>
                  </a:cxn>
                  <a:cxn ang="0">
                    <a:pos x="10" y="50"/>
                  </a:cxn>
                  <a:cxn ang="0">
                    <a:pos x="10" y="46"/>
                  </a:cxn>
                  <a:cxn ang="0">
                    <a:pos x="8" y="36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20" y="0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328"/>
              <p:cNvSpPr>
                <a:spLocks/>
              </p:cNvSpPr>
              <p:nvPr/>
            </p:nvSpPr>
            <p:spPr bwMode="gray">
              <a:xfrm>
                <a:off x="4803" y="2768"/>
                <a:ext cx="46" cy="42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0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4" y="32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42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40" y="26"/>
                  </a:cxn>
                  <a:cxn ang="0">
                    <a:pos x="42" y="22"/>
                  </a:cxn>
                  <a:cxn ang="0">
                    <a:pos x="46" y="18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329"/>
              <p:cNvSpPr>
                <a:spLocks/>
              </p:cNvSpPr>
              <p:nvPr/>
            </p:nvSpPr>
            <p:spPr bwMode="gray">
              <a:xfrm>
                <a:off x="4501" y="2670"/>
                <a:ext cx="148" cy="242"/>
              </a:xfrm>
              <a:custGeom>
                <a:avLst/>
                <a:gdLst/>
                <a:ahLst/>
                <a:cxnLst>
                  <a:cxn ang="0">
                    <a:pos x="128" y="204"/>
                  </a:cxn>
                  <a:cxn ang="0">
                    <a:pos x="126" y="212"/>
                  </a:cxn>
                  <a:cxn ang="0">
                    <a:pos x="114" y="240"/>
                  </a:cxn>
                  <a:cxn ang="0">
                    <a:pos x="118" y="226"/>
                  </a:cxn>
                  <a:cxn ang="0">
                    <a:pos x="114" y="220"/>
                  </a:cxn>
                  <a:cxn ang="0">
                    <a:pos x="106" y="218"/>
                  </a:cxn>
                  <a:cxn ang="0">
                    <a:pos x="96" y="218"/>
                  </a:cxn>
                  <a:cxn ang="0">
                    <a:pos x="82" y="214"/>
                  </a:cxn>
                  <a:cxn ang="0">
                    <a:pos x="80" y="206"/>
                  </a:cxn>
                  <a:cxn ang="0">
                    <a:pos x="78" y="200"/>
                  </a:cxn>
                  <a:cxn ang="0">
                    <a:pos x="60" y="192"/>
                  </a:cxn>
                  <a:cxn ang="0">
                    <a:pos x="50" y="188"/>
                  </a:cxn>
                  <a:cxn ang="0">
                    <a:pos x="36" y="180"/>
                  </a:cxn>
                  <a:cxn ang="0">
                    <a:pos x="26" y="172"/>
                  </a:cxn>
                  <a:cxn ang="0">
                    <a:pos x="26" y="172"/>
                  </a:cxn>
                  <a:cxn ang="0">
                    <a:pos x="14" y="168"/>
                  </a:cxn>
                  <a:cxn ang="0">
                    <a:pos x="2" y="166"/>
                  </a:cxn>
                  <a:cxn ang="0">
                    <a:pos x="4" y="160"/>
                  </a:cxn>
                  <a:cxn ang="0">
                    <a:pos x="14" y="142"/>
                  </a:cxn>
                  <a:cxn ang="0">
                    <a:pos x="18" y="122"/>
                  </a:cxn>
                  <a:cxn ang="0">
                    <a:pos x="18" y="92"/>
                  </a:cxn>
                  <a:cxn ang="0">
                    <a:pos x="20" y="72"/>
                  </a:cxn>
                  <a:cxn ang="0">
                    <a:pos x="18" y="66"/>
                  </a:cxn>
                  <a:cxn ang="0">
                    <a:pos x="18" y="56"/>
                  </a:cxn>
                  <a:cxn ang="0">
                    <a:pos x="34" y="50"/>
                  </a:cxn>
                  <a:cxn ang="0">
                    <a:pos x="68" y="22"/>
                  </a:cxn>
                  <a:cxn ang="0">
                    <a:pos x="78" y="12"/>
                  </a:cxn>
                  <a:cxn ang="0">
                    <a:pos x="86" y="8"/>
                  </a:cxn>
                  <a:cxn ang="0">
                    <a:pos x="94" y="6"/>
                  </a:cxn>
                  <a:cxn ang="0">
                    <a:pos x="102" y="2"/>
                  </a:cxn>
                  <a:cxn ang="0">
                    <a:pos x="112" y="0"/>
                  </a:cxn>
                  <a:cxn ang="0">
                    <a:pos x="116" y="2"/>
                  </a:cxn>
                  <a:cxn ang="0">
                    <a:pos x="114" y="6"/>
                  </a:cxn>
                  <a:cxn ang="0">
                    <a:pos x="106" y="10"/>
                  </a:cxn>
                  <a:cxn ang="0">
                    <a:pos x="98" y="20"/>
                  </a:cxn>
                  <a:cxn ang="0">
                    <a:pos x="86" y="26"/>
                  </a:cxn>
                  <a:cxn ang="0">
                    <a:pos x="80" y="32"/>
                  </a:cxn>
                  <a:cxn ang="0">
                    <a:pos x="80" y="44"/>
                  </a:cxn>
                  <a:cxn ang="0">
                    <a:pos x="82" y="50"/>
                  </a:cxn>
                  <a:cxn ang="0">
                    <a:pos x="84" y="60"/>
                  </a:cxn>
                  <a:cxn ang="0">
                    <a:pos x="82" y="66"/>
                  </a:cxn>
                  <a:cxn ang="0">
                    <a:pos x="82" y="78"/>
                  </a:cxn>
                  <a:cxn ang="0">
                    <a:pos x="92" y="88"/>
                  </a:cxn>
                  <a:cxn ang="0">
                    <a:pos x="128" y="100"/>
                  </a:cxn>
                  <a:cxn ang="0">
                    <a:pos x="140" y="100"/>
                  </a:cxn>
                  <a:cxn ang="0">
                    <a:pos x="142" y="98"/>
                  </a:cxn>
                  <a:cxn ang="0">
                    <a:pos x="146" y="100"/>
                  </a:cxn>
                  <a:cxn ang="0">
                    <a:pos x="144" y="106"/>
                  </a:cxn>
                  <a:cxn ang="0">
                    <a:pos x="140" y="114"/>
                  </a:cxn>
                  <a:cxn ang="0">
                    <a:pos x="142" y="130"/>
                  </a:cxn>
                  <a:cxn ang="0">
                    <a:pos x="142" y="142"/>
                  </a:cxn>
                  <a:cxn ang="0">
                    <a:pos x="146" y="156"/>
                  </a:cxn>
                  <a:cxn ang="0">
                    <a:pos x="146" y="166"/>
                  </a:cxn>
                  <a:cxn ang="0">
                    <a:pos x="144" y="160"/>
                  </a:cxn>
                  <a:cxn ang="0">
                    <a:pos x="120" y="168"/>
                  </a:cxn>
                  <a:cxn ang="0">
                    <a:pos x="128" y="178"/>
                  </a:cxn>
                  <a:cxn ang="0">
                    <a:pos x="122" y="174"/>
                  </a:cxn>
                  <a:cxn ang="0">
                    <a:pos x="120" y="186"/>
                  </a:cxn>
                  <a:cxn ang="0">
                    <a:pos x="124" y="194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330"/>
              <p:cNvSpPr>
                <a:spLocks/>
              </p:cNvSpPr>
              <p:nvPr/>
            </p:nvSpPr>
            <p:spPr bwMode="gray">
              <a:xfrm>
                <a:off x="4461" y="2836"/>
                <a:ext cx="80" cy="84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10" y="74"/>
                  </a:cxn>
                  <a:cxn ang="0">
                    <a:pos x="6" y="74"/>
                  </a:cxn>
                  <a:cxn ang="0">
                    <a:pos x="4" y="72"/>
                  </a:cxn>
                  <a:cxn ang="0">
                    <a:pos x="2" y="70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6" y="54"/>
                  </a:cxn>
                  <a:cxn ang="0">
                    <a:pos x="14" y="44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30" y="22"/>
                  </a:cxn>
                  <a:cxn ang="0">
                    <a:pos x="32" y="20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38" y="16"/>
                  </a:cxn>
                  <a:cxn ang="0">
                    <a:pos x="38" y="12"/>
                  </a:cxn>
                  <a:cxn ang="0">
                    <a:pos x="38" y="8"/>
                  </a:cxn>
                  <a:cxn ang="0">
                    <a:pos x="38" y="6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4" y="2"/>
                  </a:cxn>
                  <a:cxn ang="0">
                    <a:pos x="60" y="4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74" y="12"/>
                  </a:cxn>
                  <a:cxn ang="0">
                    <a:pos x="78" y="16"/>
                  </a:cxn>
                  <a:cxn ang="0">
                    <a:pos x="78" y="18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44"/>
                  </a:cxn>
                  <a:cxn ang="0">
                    <a:pos x="66" y="52"/>
                  </a:cxn>
                  <a:cxn ang="0">
                    <a:pos x="56" y="60"/>
                  </a:cxn>
                  <a:cxn ang="0">
                    <a:pos x="44" y="6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40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8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2" y="82"/>
                  </a:cxn>
                  <a:cxn ang="0">
                    <a:pos x="30" y="84"/>
                  </a:cxn>
                  <a:cxn ang="0">
                    <a:pos x="26" y="84"/>
                  </a:cxn>
                  <a:cxn ang="0">
                    <a:pos x="24" y="84"/>
                  </a:cxn>
                  <a:cxn ang="0">
                    <a:pos x="22" y="82"/>
                  </a:cxn>
                  <a:cxn ang="0">
                    <a:pos x="12" y="82"/>
                  </a:cxn>
                  <a:cxn ang="0">
                    <a:pos x="10" y="80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331"/>
              <p:cNvSpPr>
                <a:spLocks/>
              </p:cNvSpPr>
              <p:nvPr/>
            </p:nvSpPr>
            <p:spPr bwMode="gray">
              <a:xfrm>
                <a:off x="4571" y="3176"/>
                <a:ext cx="268" cy="660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78" y="38"/>
                  </a:cxn>
                  <a:cxn ang="0">
                    <a:pos x="68" y="58"/>
                  </a:cxn>
                  <a:cxn ang="0">
                    <a:pos x="52" y="90"/>
                  </a:cxn>
                  <a:cxn ang="0">
                    <a:pos x="46" y="126"/>
                  </a:cxn>
                  <a:cxn ang="0">
                    <a:pos x="44" y="238"/>
                  </a:cxn>
                  <a:cxn ang="0">
                    <a:pos x="32" y="256"/>
                  </a:cxn>
                  <a:cxn ang="0">
                    <a:pos x="22" y="282"/>
                  </a:cxn>
                  <a:cxn ang="0">
                    <a:pos x="24" y="310"/>
                  </a:cxn>
                  <a:cxn ang="0">
                    <a:pos x="20" y="332"/>
                  </a:cxn>
                  <a:cxn ang="0">
                    <a:pos x="20" y="370"/>
                  </a:cxn>
                  <a:cxn ang="0">
                    <a:pos x="18" y="382"/>
                  </a:cxn>
                  <a:cxn ang="0">
                    <a:pos x="22" y="390"/>
                  </a:cxn>
                  <a:cxn ang="0">
                    <a:pos x="20" y="428"/>
                  </a:cxn>
                  <a:cxn ang="0">
                    <a:pos x="10" y="438"/>
                  </a:cxn>
                  <a:cxn ang="0">
                    <a:pos x="2" y="466"/>
                  </a:cxn>
                  <a:cxn ang="0">
                    <a:pos x="2" y="530"/>
                  </a:cxn>
                  <a:cxn ang="0">
                    <a:pos x="2" y="554"/>
                  </a:cxn>
                  <a:cxn ang="0">
                    <a:pos x="54" y="570"/>
                  </a:cxn>
                  <a:cxn ang="0">
                    <a:pos x="56" y="588"/>
                  </a:cxn>
                  <a:cxn ang="0">
                    <a:pos x="114" y="660"/>
                  </a:cxn>
                  <a:cxn ang="0">
                    <a:pos x="106" y="624"/>
                  </a:cxn>
                  <a:cxn ang="0">
                    <a:pos x="82" y="616"/>
                  </a:cxn>
                  <a:cxn ang="0">
                    <a:pos x="56" y="568"/>
                  </a:cxn>
                  <a:cxn ang="0">
                    <a:pos x="54" y="534"/>
                  </a:cxn>
                  <a:cxn ang="0">
                    <a:pos x="78" y="506"/>
                  </a:cxn>
                  <a:cxn ang="0">
                    <a:pos x="92" y="492"/>
                  </a:cxn>
                  <a:cxn ang="0">
                    <a:pos x="96" y="482"/>
                  </a:cxn>
                  <a:cxn ang="0">
                    <a:pos x="96" y="466"/>
                  </a:cxn>
                  <a:cxn ang="0">
                    <a:pos x="82" y="456"/>
                  </a:cxn>
                  <a:cxn ang="0">
                    <a:pos x="74" y="436"/>
                  </a:cxn>
                  <a:cxn ang="0">
                    <a:pos x="82" y="424"/>
                  </a:cxn>
                  <a:cxn ang="0">
                    <a:pos x="88" y="424"/>
                  </a:cxn>
                  <a:cxn ang="0">
                    <a:pos x="124" y="368"/>
                  </a:cxn>
                  <a:cxn ang="0">
                    <a:pos x="112" y="346"/>
                  </a:cxn>
                  <a:cxn ang="0">
                    <a:pos x="112" y="334"/>
                  </a:cxn>
                  <a:cxn ang="0">
                    <a:pos x="142" y="314"/>
                  </a:cxn>
                  <a:cxn ang="0">
                    <a:pos x="148" y="300"/>
                  </a:cxn>
                  <a:cxn ang="0">
                    <a:pos x="164" y="294"/>
                  </a:cxn>
                  <a:cxn ang="0">
                    <a:pos x="210" y="282"/>
                  </a:cxn>
                  <a:cxn ang="0">
                    <a:pos x="218" y="250"/>
                  </a:cxn>
                  <a:cxn ang="0">
                    <a:pos x="206" y="216"/>
                  </a:cxn>
                  <a:cxn ang="0">
                    <a:pos x="200" y="202"/>
                  </a:cxn>
                  <a:cxn ang="0">
                    <a:pos x="200" y="180"/>
                  </a:cxn>
                  <a:cxn ang="0">
                    <a:pos x="214" y="134"/>
                  </a:cxn>
                  <a:cxn ang="0">
                    <a:pos x="220" y="120"/>
                  </a:cxn>
                  <a:cxn ang="0">
                    <a:pos x="230" y="110"/>
                  </a:cxn>
                  <a:cxn ang="0">
                    <a:pos x="262" y="84"/>
                  </a:cxn>
                  <a:cxn ang="0">
                    <a:pos x="268" y="68"/>
                  </a:cxn>
                  <a:cxn ang="0">
                    <a:pos x="262" y="62"/>
                  </a:cxn>
                  <a:cxn ang="0">
                    <a:pos x="258" y="58"/>
                  </a:cxn>
                  <a:cxn ang="0">
                    <a:pos x="252" y="58"/>
                  </a:cxn>
                  <a:cxn ang="0">
                    <a:pos x="250" y="72"/>
                  </a:cxn>
                  <a:cxn ang="0">
                    <a:pos x="246" y="86"/>
                  </a:cxn>
                  <a:cxn ang="0">
                    <a:pos x="176" y="34"/>
                  </a:cxn>
                  <a:cxn ang="0">
                    <a:pos x="146" y="18"/>
                  </a:cxn>
                  <a:cxn ang="0">
                    <a:pos x="144" y="6"/>
                  </a:cxn>
                  <a:cxn ang="0">
                    <a:pos x="138" y="2"/>
                  </a:cxn>
                  <a:cxn ang="0">
                    <a:pos x="120" y="16"/>
                  </a:cxn>
                  <a:cxn ang="0">
                    <a:pos x="118" y="8"/>
                  </a:cxn>
                  <a:cxn ang="0">
                    <a:pos x="94" y="0"/>
                  </a:cxn>
                  <a:cxn ang="0">
                    <a:pos x="86" y="14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332"/>
              <p:cNvSpPr>
                <a:spLocks/>
              </p:cNvSpPr>
              <p:nvPr/>
            </p:nvSpPr>
            <p:spPr bwMode="gray">
              <a:xfrm>
                <a:off x="4567" y="2786"/>
                <a:ext cx="532" cy="572"/>
              </a:xfrm>
              <a:custGeom>
                <a:avLst/>
                <a:gdLst/>
                <a:ahLst/>
                <a:cxnLst>
                  <a:cxn ang="0">
                    <a:pos x="324" y="492"/>
                  </a:cxn>
                  <a:cxn ang="0">
                    <a:pos x="418" y="404"/>
                  </a:cxn>
                  <a:cxn ang="0">
                    <a:pos x="474" y="284"/>
                  </a:cxn>
                  <a:cxn ang="0">
                    <a:pos x="532" y="162"/>
                  </a:cxn>
                  <a:cxn ang="0">
                    <a:pos x="478" y="116"/>
                  </a:cxn>
                  <a:cxn ang="0">
                    <a:pos x="382" y="96"/>
                  </a:cxn>
                  <a:cxn ang="0">
                    <a:pos x="384" y="80"/>
                  </a:cxn>
                  <a:cxn ang="0">
                    <a:pos x="366" y="76"/>
                  </a:cxn>
                  <a:cxn ang="0">
                    <a:pos x="336" y="72"/>
                  </a:cxn>
                  <a:cxn ang="0">
                    <a:pos x="306" y="84"/>
                  </a:cxn>
                  <a:cxn ang="0">
                    <a:pos x="282" y="96"/>
                  </a:cxn>
                  <a:cxn ang="0">
                    <a:pos x="300" y="76"/>
                  </a:cxn>
                  <a:cxn ang="0">
                    <a:pos x="322" y="50"/>
                  </a:cxn>
                  <a:cxn ang="0">
                    <a:pos x="282" y="0"/>
                  </a:cxn>
                  <a:cxn ang="0">
                    <a:pos x="264" y="20"/>
                  </a:cxn>
                  <a:cxn ang="0">
                    <a:pos x="254" y="22"/>
                  </a:cxn>
                  <a:cxn ang="0">
                    <a:pos x="244" y="22"/>
                  </a:cxn>
                  <a:cxn ang="0">
                    <a:pos x="234" y="24"/>
                  </a:cxn>
                  <a:cxn ang="0">
                    <a:pos x="218" y="22"/>
                  </a:cxn>
                  <a:cxn ang="0">
                    <a:pos x="202" y="26"/>
                  </a:cxn>
                  <a:cxn ang="0">
                    <a:pos x="184" y="24"/>
                  </a:cxn>
                  <a:cxn ang="0">
                    <a:pos x="176" y="2"/>
                  </a:cxn>
                  <a:cxn ang="0">
                    <a:pos x="156" y="14"/>
                  </a:cxn>
                  <a:cxn ang="0">
                    <a:pos x="120" y="6"/>
                  </a:cxn>
                  <a:cxn ang="0">
                    <a:pos x="120" y="10"/>
                  </a:cxn>
                  <a:cxn ang="0">
                    <a:pos x="130" y="26"/>
                  </a:cxn>
                  <a:cxn ang="0">
                    <a:pos x="90" y="52"/>
                  </a:cxn>
                  <a:cxn ang="0">
                    <a:pos x="76" y="44"/>
                  </a:cxn>
                  <a:cxn ang="0">
                    <a:pos x="62" y="62"/>
                  </a:cxn>
                  <a:cxn ang="0">
                    <a:pos x="52" y="70"/>
                  </a:cxn>
                  <a:cxn ang="0">
                    <a:pos x="60" y="96"/>
                  </a:cxn>
                  <a:cxn ang="0">
                    <a:pos x="36" y="132"/>
                  </a:cxn>
                  <a:cxn ang="0">
                    <a:pos x="10" y="146"/>
                  </a:cxn>
                  <a:cxn ang="0">
                    <a:pos x="2" y="164"/>
                  </a:cxn>
                  <a:cxn ang="0">
                    <a:pos x="4" y="194"/>
                  </a:cxn>
                  <a:cxn ang="0">
                    <a:pos x="12" y="198"/>
                  </a:cxn>
                  <a:cxn ang="0">
                    <a:pos x="26" y="206"/>
                  </a:cxn>
                  <a:cxn ang="0">
                    <a:pos x="42" y="198"/>
                  </a:cxn>
                  <a:cxn ang="0">
                    <a:pos x="50" y="226"/>
                  </a:cxn>
                  <a:cxn ang="0">
                    <a:pos x="78" y="224"/>
                  </a:cxn>
                  <a:cxn ang="0">
                    <a:pos x="96" y="210"/>
                  </a:cxn>
                  <a:cxn ang="0">
                    <a:pos x="110" y="206"/>
                  </a:cxn>
                  <a:cxn ang="0">
                    <a:pos x="124" y="248"/>
                  </a:cxn>
                  <a:cxn ang="0">
                    <a:pos x="156" y="266"/>
                  </a:cxn>
                  <a:cxn ang="0">
                    <a:pos x="182" y="288"/>
                  </a:cxn>
                  <a:cxn ang="0">
                    <a:pos x="206" y="310"/>
                  </a:cxn>
                  <a:cxn ang="0">
                    <a:pos x="214" y="326"/>
                  </a:cxn>
                  <a:cxn ang="0">
                    <a:pos x="214" y="372"/>
                  </a:cxn>
                  <a:cxn ang="0">
                    <a:pos x="220" y="416"/>
                  </a:cxn>
                  <a:cxn ang="0">
                    <a:pos x="242" y="422"/>
                  </a:cxn>
                  <a:cxn ang="0">
                    <a:pos x="254" y="436"/>
                  </a:cxn>
                  <a:cxn ang="0">
                    <a:pos x="264" y="450"/>
                  </a:cxn>
                  <a:cxn ang="0">
                    <a:pos x="270" y="466"/>
                  </a:cxn>
                  <a:cxn ang="0">
                    <a:pos x="232" y="500"/>
                  </a:cxn>
                  <a:cxn ang="0">
                    <a:pos x="216" y="524"/>
                  </a:cxn>
                  <a:cxn ang="0">
                    <a:pos x="240" y="538"/>
                  </a:cxn>
                  <a:cxn ang="0">
                    <a:pos x="264" y="552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333"/>
              <p:cNvSpPr>
                <a:spLocks/>
              </p:cNvSpPr>
              <p:nvPr/>
            </p:nvSpPr>
            <p:spPr bwMode="gray">
              <a:xfrm>
                <a:off x="4535" y="3088"/>
                <a:ext cx="150" cy="756"/>
              </a:xfrm>
              <a:custGeom>
                <a:avLst/>
                <a:gdLst/>
                <a:ahLst/>
                <a:cxnLst>
                  <a:cxn ang="0">
                    <a:pos x="130" y="742"/>
                  </a:cxn>
                  <a:cxn ang="0">
                    <a:pos x="102" y="748"/>
                  </a:cxn>
                  <a:cxn ang="0">
                    <a:pos x="92" y="748"/>
                  </a:cxn>
                  <a:cxn ang="0">
                    <a:pos x="54" y="716"/>
                  </a:cxn>
                  <a:cxn ang="0">
                    <a:pos x="70" y="688"/>
                  </a:cxn>
                  <a:cxn ang="0">
                    <a:pos x="58" y="678"/>
                  </a:cxn>
                  <a:cxn ang="0">
                    <a:pos x="42" y="678"/>
                  </a:cxn>
                  <a:cxn ang="0">
                    <a:pos x="34" y="686"/>
                  </a:cxn>
                  <a:cxn ang="0">
                    <a:pos x="0" y="622"/>
                  </a:cxn>
                  <a:cxn ang="0">
                    <a:pos x="8" y="540"/>
                  </a:cxn>
                  <a:cxn ang="0">
                    <a:pos x="30" y="452"/>
                  </a:cxn>
                  <a:cxn ang="0">
                    <a:pos x="28" y="398"/>
                  </a:cxn>
                  <a:cxn ang="0">
                    <a:pos x="48" y="368"/>
                  </a:cxn>
                  <a:cxn ang="0">
                    <a:pos x="46" y="336"/>
                  </a:cxn>
                  <a:cxn ang="0">
                    <a:pos x="38" y="352"/>
                  </a:cxn>
                  <a:cxn ang="0">
                    <a:pos x="36" y="372"/>
                  </a:cxn>
                  <a:cxn ang="0">
                    <a:pos x="30" y="380"/>
                  </a:cxn>
                  <a:cxn ang="0">
                    <a:pos x="50" y="260"/>
                  </a:cxn>
                  <a:cxn ang="0">
                    <a:pos x="56" y="214"/>
                  </a:cxn>
                  <a:cxn ang="0">
                    <a:pos x="66" y="184"/>
                  </a:cxn>
                  <a:cxn ang="0">
                    <a:pos x="66" y="166"/>
                  </a:cxn>
                  <a:cxn ang="0">
                    <a:pos x="68" y="150"/>
                  </a:cxn>
                  <a:cxn ang="0">
                    <a:pos x="70" y="134"/>
                  </a:cxn>
                  <a:cxn ang="0">
                    <a:pos x="68" y="110"/>
                  </a:cxn>
                  <a:cxn ang="0">
                    <a:pos x="72" y="88"/>
                  </a:cxn>
                  <a:cxn ang="0">
                    <a:pos x="64" y="30"/>
                  </a:cxn>
                  <a:cxn ang="0">
                    <a:pos x="46" y="10"/>
                  </a:cxn>
                  <a:cxn ang="0">
                    <a:pos x="60" y="6"/>
                  </a:cxn>
                  <a:cxn ang="0">
                    <a:pos x="74" y="8"/>
                  </a:cxn>
                  <a:cxn ang="0">
                    <a:pos x="100" y="46"/>
                  </a:cxn>
                  <a:cxn ang="0">
                    <a:pos x="110" y="106"/>
                  </a:cxn>
                  <a:cxn ang="0">
                    <a:pos x="116" y="108"/>
                  </a:cxn>
                  <a:cxn ang="0">
                    <a:pos x="118" y="116"/>
                  </a:cxn>
                  <a:cxn ang="0">
                    <a:pos x="114" y="126"/>
                  </a:cxn>
                  <a:cxn ang="0">
                    <a:pos x="104" y="146"/>
                  </a:cxn>
                  <a:cxn ang="0">
                    <a:pos x="88" y="178"/>
                  </a:cxn>
                  <a:cxn ang="0">
                    <a:pos x="82" y="214"/>
                  </a:cxn>
                  <a:cxn ang="0">
                    <a:pos x="80" y="326"/>
                  </a:cxn>
                  <a:cxn ang="0">
                    <a:pos x="68" y="344"/>
                  </a:cxn>
                  <a:cxn ang="0">
                    <a:pos x="58" y="370"/>
                  </a:cxn>
                  <a:cxn ang="0">
                    <a:pos x="60" y="398"/>
                  </a:cxn>
                  <a:cxn ang="0">
                    <a:pos x="56" y="420"/>
                  </a:cxn>
                  <a:cxn ang="0">
                    <a:pos x="56" y="458"/>
                  </a:cxn>
                  <a:cxn ang="0">
                    <a:pos x="54" y="470"/>
                  </a:cxn>
                  <a:cxn ang="0">
                    <a:pos x="58" y="478"/>
                  </a:cxn>
                  <a:cxn ang="0">
                    <a:pos x="56" y="516"/>
                  </a:cxn>
                  <a:cxn ang="0">
                    <a:pos x="46" y="526"/>
                  </a:cxn>
                  <a:cxn ang="0">
                    <a:pos x="38" y="554"/>
                  </a:cxn>
                  <a:cxn ang="0">
                    <a:pos x="38" y="618"/>
                  </a:cxn>
                  <a:cxn ang="0">
                    <a:pos x="38" y="642"/>
                  </a:cxn>
                  <a:cxn ang="0">
                    <a:pos x="90" y="658"/>
                  </a:cxn>
                  <a:cxn ang="0">
                    <a:pos x="92" y="676"/>
                  </a:cxn>
                  <a:cxn ang="0">
                    <a:pos x="150" y="748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334"/>
              <p:cNvSpPr>
                <a:spLocks/>
              </p:cNvSpPr>
              <p:nvPr/>
            </p:nvSpPr>
            <p:spPr bwMode="gray">
              <a:xfrm>
                <a:off x="4715" y="3138"/>
                <a:ext cx="110" cy="126"/>
              </a:xfrm>
              <a:custGeom>
                <a:avLst/>
                <a:gdLst/>
                <a:ahLst/>
                <a:cxnLst>
                  <a:cxn ang="0">
                    <a:pos x="110" y="94"/>
                  </a:cxn>
                  <a:cxn ang="0">
                    <a:pos x="108" y="84"/>
                  </a:cxn>
                  <a:cxn ang="0">
                    <a:pos x="104" y="76"/>
                  </a:cxn>
                  <a:cxn ang="0">
                    <a:pos x="102" y="72"/>
                  </a:cxn>
                  <a:cxn ang="0">
                    <a:pos x="98" y="70"/>
                  </a:cxn>
                  <a:cxn ang="0">
                    <a:pos x="92" y="70"/>
                  </a:cxn>
                  <a:cxn ang="0">
                    <a:pos x="90" y="72"/>
                  </a:cxn>
                  <a:cxn ang="0">
                    <a:pos x="76" y="68"/>
                  </a:cxn>
                  <a:cxn ang="0">
                    <a:pos x="72" y="64"/>
                  </a:cxn>
                  <a:cxn ang="0">
                    <a:pos x="72" y="54"/>
                  </a:cxn>
                  <a:cxn ang="0">
                    <a:pos x="68" y="32"/>
                  </a:cxn>
                  <a:cxn ang="0">
                    <a:pos x="68" y="24"/>
                  </a:cxn>
                  <a:cxn ang="0">
                    <a:pos x="68" y="18"/>
                  </a:cxn>
                  <a:cxn ang="0">
                    <a:pos x="68" y="18"/>
                  </a:cxn>
                  <a:cxn ang="0">
                    <a:pos x="64" y="16"/>
                  </a:cxn>
                  <a:cxn ang="0">
                    <a:pos x="56" y="8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30" y="4"/>
                  </a:cxn>
                  <a:cxn ang="0">
                    <a:pos x="18" y="10"/>
                  </a:cxn>
                  <a:cxn ang="0">
                    <a:pos x="8" y="24"/>
                  </a:cxn>
                  <a:cxn ang="0">
                    <a:pos x="6" y="28"/>
                  </a:cxn>
                  <a:cxn ang="0">
                    <a:pos x="2" y="38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10" y="60"/>
                  </a:cxn>
                  <a:cxn ang="0">
                    <a:pos x="32" y="72"/>
                  </a:cxn>
                  <a:cxn ang="0">
                    <a:pos x="50" y="126"/>
                  </a:cxn>
                  <a:cxn ang="0">
                    <a:pos x="102" y="124"/>
                  </a:cxn>
                  <a:cxn ang="0">
                    <a:pos x="104" y="116"/>
                  </a:cxn>
                  <a:cxn ang="0">
                    <a:pos x="106" y="110"/>
                  </a:cxn>
                  <a:cxn ang="0">
                    <a:pos x="106" y="104"/>
                  </a:cxn>
                  <a:cxn ang="0">
                    <a:pos x="108" y="96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335"/>
              <p:cNvSpPr>
                <a:spLocks/>
              </p:cNvSpPr>
              <p:nvPr/>
            </p:nvSpPr>
            <p:spPr bwMode="gray">
              <a:xfrm>
                <a:off x="4391" y="2662"/>
                <a:ext cx="52" cy="70"/>
              </a:xfrm>
              <a:custGeom>
                <a:avLst/>
                <a:gdLst/>
                <a:ahLst/>
                <a:cxnLst>
                  <a:cxn ang="0">
                    <a:pos x="50" y="64"/>
                  </a:cxn>
                  <a:cxn ang="0">
                    <a:pos x="46" y="60"/>
                  </a:cxn>
                  <a:cxn ang="0">
                    <a:pos x="44" y="5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8" y="32"/>
                  </a:cxn>
                  <a:cxn ang="0">
                    <a:pos x="50" y="20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0" y="10"/>
                  </a:cxn>
                  <a:cxn ang="0">
                    <a:pos x="28" y="14"/>
                  </a:cxn>
                  <a:cxn ang="0">
                    <a:pos x="24" y="20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8" y="38"/>
                  </a:cxn>
                  <a:cxn ang="0">
                    <a:pos x="6" y="40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8" y="52"/>
                  </a:cxn>
                  <a:cxn ang="0">
                    <a:pos x="12" y="60"/>
                  </a:cxn>
                  <a:cxn ang="0">
                    <a:pos x="16" y="64"/>
                  </a:cxn>
                  <a:cxn ang="0">
                    <a:pos x="20" y="62"/>
                  </a:cxn>
                  <a:cxn ang="0">
                    <a:pos x="26" y="66"/>
                  </a:cxn>
                  <a:cxn ang="0">
                    <a:pos x="30" y="66"/>
                  </a:cxn>
                  <a:cxn ang="0">
                    <a:pos x="36" y="66"/>
                  </a:cxn>
                  <a:cxn ang="0">
                    <a:pos x="40" y="66"/>
                  </a:cxn>
                  <a:cxn ang="0">
                    <a:pos x="44" y="68"/>
                  </a:cxn>
                  <a:cxn ang="0">
                    <a:pos x="48" y="70"/>
                  </a:cxn>
                  <a:cxn ang="0">
                    <a:pos x="50" y="70"/>
                  </a:cxn>
                  <a:cxn ang="0">
                    <a:pos x="52" y="70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336"/>
              <p:cNvSpPr>
                <a:spLocks/>
              </p:cNvSpPr>
              <p:nvPr/>
            </p:nvSpPr>
            <p:spPr bwMode="gray">
              <a:xfrm>
                <a:off x="4331" y="2614"/>
                <a:ext cx="60" cy="74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60" y="40"/>
                  </a:cxn>
                  <a:cxn ang="0">
                    <a:pos x="58" y="42"/>
                  </a:cxn>
                  <a:cxn ang="0">
                    <a:pos x="56" y="46"/>
                  </a:cxn>
                  <a:cxn ang="0">
                    <a:pos x="54" y="48"/>
                  </a:cxn>
                  <a:cxn ang="0">
                    <a:pos x="50" y="50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44" y="52"/>
                  </a:cxn>
                  <a:cxn ang="0">
                    <a:pos x="42" y="54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8" y="60"/>
                  </a:cxn>
                  <a:cxn ang="0">
                    <a:pos x="36" y="62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30" y="64"/>
                  </a:cxn>
                  <a:cxn ang="0">
                    <a:pos x="26" y="66"/>
                  </a:cxn>
                  <a:cxn ang="0">
                    <a:pos x="24" y="68"/>
                  </a:cxn>
                  <a:cxn ang="0">
                    <a:pos x="16" y="74"/>
                  </a:cxn>
                  <a:cxn ang="0">
                    <a:pos x="10" y="70"/>
                  </a:cxn>
                  <a:cxn ang="0">
                    <a:pos x="6" y="66"/>
                  </a:cxn>
                  <a:cxn ang="0">
                    <a:pos x="4" y="62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32" y="28"/>
                  </a:cxn>
                  <a:cxn ang="0">
                    <a:pos x="32" y="18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32"/>
                  </a:cxn>
                  <a:cxn ang="0">
                    <a:pos x="54" y="32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6"/>
                  </a:cxn>
                  <a:cxn ang="0">
                    <a:pos x="56" y="38"/>
                  </a:cxn>
                  <a:cxn ang="0">
                    <a:pos x="60" y="40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337"/>
              <p:cNvSpPr>
                <a:spLocks/>
              </p:cNvSpPr>
              <p:nvPr/>
            </p:nvSpPr>
            <p:spPr bwMode="gray">
              <a:xfrm>
                <a:off x="4377" y="2606"/>
                <a:ext cx="14" cy="4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2" y="32"/>
                  </a:cxn>
                  <a:cxn ang="0">
                    <a:pos x="12" y="30"/>
                  </a:cxn>
                  <a:cxn ang="0">
                    <a:pos x="12" y="28"/>
                  </a:cxn>
                  <a:cxn ang="0">
                    <a:pos x="10" y="24"/>
                  </a:cxn>
                  <a:cxn ang="0">
                    <a:pos x="10" y="18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338"/>
              <p:cNvSpPr>
                <a:spLocks/>
              </p:cNvSpPr>
              <p:nvPr/>
            </p:nvSpPr>
            <p:spPr bwMode="gray">
              <a:xfrm>
                <a:off x="4405" y="2726"/>
                <a:ext cx="48" cy="40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6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8" y="16"/>
                  </a:cxn>
                  <a:cxn ang="0">
                    <a:pos x="14" y="2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8" y="34"/>
                  </a:cxn>
                  <a:cxn ang="0">
                    <a:pos x="28" y="36"/>
                  </a:cxn>
                  <a:cxn ang="0">
                    <a:pos x="32" y="40"/>
                  </a:cxn>
                  <a:cxn ang="0">
                    <a:pos x="36" y="38"/>
                  </a:cxn>
                  <a:cxn ang="0">
                    <a:pos x="40" y="32"/>
                  </a:cxn>
                  <a:cxn ang="0">
                    <a:pos x="40" y="28"/>
                  </a:cxn>
                  <a:cxn ang="0">
                    <a:pos x="44" y="22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339"/>
              <p:cNvSpPr>
                <a:spLocks/>
              </p:cNvSpPr>
              <p:nvPr/>
            </p:nvSpPr>
            <p:spPr bwMode="gray">
              <a:xfrm>
                <a:off x="4439" y="2744"/>
                <a:ext cx="82" cy="30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6" y="20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40" y="20"/>
                  </a:cxn>
                  <a:cxn ang="0">
                    <a:pos x="42" y="22"/>
                  </a:cxn>
                  <a:cxn ang="0">
                    <a:pos x="46" y="26"/>
                  </a:cxn>
                  <a:cxn ang="0">
                    <a:pos x="50" y="28"/>
                  </a:cxn>
                  <a:cxn ang="0">
                    <a:pos x="56" y="28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52" y="22"/>
                  </a:cxn>
                  <a:cxn ang="0">
                    <a:pos x="54" y="20"/>
                  </a:cxn>
                  <a:cxn ang="0">
                    <a:pos x="60" y="18"/>
                  </a:cxn>
                  <a:cxn ang="0">
                    <a:pos x="62" y="14"/>
                  </a:cxn>
                  <a:cxn ang="0">
                    <a:pos x="64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2" y="14"/>
                  </a:cxn>
                  <a:cxn ang="0">
                    <a:pos x="80" y="10"/>
                  </a:cxn>
                  <a:cxn ang="0">
                    <a:pos x="78" y="6"/>
                  </a:cxn>
                  <a:cxn ang="0">
                    <a:pos x="70" y="4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4" y="8"/>
                  </a:cxn>
                  <a:cxn ang="0">
                    <a:pos x="32" y="8"/>
                  </a:cxn>
                  <a:cxn ang="0">
                    <a:pos x="30" y="6"/>
                  </a:cxn>
                  <a:cxn ang="0">
                    <a:pos x="16" y="0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340"/>
              <p:cNvSpPr>
                <a:spLocks/>
              </p:cNvSpPr>
              <p:nvPr/>
            </p:nvSpPr>
            <p:spPr bwMode="gray">
              <a:xfrm>
                <a:off x="4017" y="2420"/>
                <a:ext cx="386" cy="248"/>
              </a:xfrm>
              <a:custGeom>
                <a:avLst/>
                <a:gdLst/>
                <a:ahLst/>
                <a:cxnLst>
                  <a:cxn ang="0">
                    <a:pos x="380" y="178"/>
                  </a:cxn>
                  <a:cxn ang="0">
                    <a:pos x="384" y="170"/>
                  </a:cxn>
                  <a:cxn ang="0">
                    <a:pos x="386" y="164"/>
                  </a:cxn>
                  <a:cxn ang="0">
                    <a:pos x="374" y="162"/>
                  </a:cxn>
                  <a:cxn ang="0">
                    <a:pos x="356" y="162"/>
                  </a:cxn>
                  <a:cxn ang="0">
                    <a:pos x="346" y="166"/>
                  </a:cxn>
                  <a:cxn ang="0">
                    <a:pos x="340" y="164"/>
                  </a:cxn>
                  <a:cxn ang="0">
                    <a:pos x="334" y="170"/>
                  </a:cxn>
                  <a:cxn ang="0">
                    <a:pos x="332" y="184"/>
                  </a:cxn>
                  <a:cxn ang="0">
                    <a:pos x="326" y="192"/>
                  </a:cxn>
                  <a:cxn ang="0">
                    <a:pos x="314" y="196"/>
                  </a:cxn>
                  <a:cxn ang="0">
                    <a:pos x="302" y="198"/>
                  </a:cxn>
                  <a:cxn ang="0">
                    <a:pos x="268" y="190"/>
                  </a:cxn>
                  <a:cxn ang="0">
                    <a:pos x="258" y="184"/>
                  </a:cxn>
                  <a:cxn ang="0">
                    <a:pos x="254" y="162"/>
                  </a:cxn>
                  <a:cxn ang="0">
                    <a:pos x="244" y="136"/>
                  </a:cxn>
                  <a:cxn ang="0">
                    <a:pos x="244" y="116"/>
                  </a:cxn>
                  <a:cxn ang="0">
                    <a:pos x="232" y="90"/>
                  </a:cxn>
                  <a:cxn ang="0">
                    <a:pos x="208" y="62"/>
                  </a:cxn>
                  <a:cxn ang="0">
                    <a:pos x="194" y="50"/>
                  </a:cxn>
                  <a:cxn ang="0">
                    <a:pos x="184" y="54"/>
                  </a:cxn>
                  <a:cxn ang="0">
                    <a:pos x="164" y="48"/>
                  </a:cxn>
                  <a:cxn ang="0">
                    <a:pos x="142" y="12"/>
                  </a:cxn>
                  <a:cxn ang="0">
                    <a:pos x="126" y="10"/>
                  </a:cxn>
                  <a:cxn ang="0">
                    <a:pos x="100" y="20"/>
                  </a:cxn>
                  <a:cxn ang="0">
                    <a:pos x="54" y="14"/>
                  </a:cxn>
                  <a:cxn ang="0">
                    <a:pos x="26" y="0"/>
                  </a:cxn>
                  <a:cxn ang="0">
                    <a:pos x="6" y="22"/>
                  </a:cxn>
                  <a:cxn ang="0">
                    <a:pos x="22" y="58"/>
                  </a:cxn>
                  <a:cxn ang="0">
                    <a:pos x="30" y="80"/>
                  </a:cxn>
                  <a:cxn ang="0">
                    <a:pos x="44" y="88"/>
                  </a:cxn>
                  <a:cxn ang="0">
                    <a:pos x="58" y="108"/>
                  </a:cxn>
                  <a:cxn ang="0">
                    <a:pos x="82" y="142"/>
                  </a:cxn>
                  <a:cxn ang="0">
                    <a:pos x="94" y="148"/>
                  </a:cxn>
                  <a:cxn ang="0">
                    <a:pos x="94" y="140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30" y="24"/>
                  </a:cxn>
                  <a:cxn ang="0">
                    <a:pos x="30" y="16"/>
                  </a:cxn>
                  <a:cxn ang="0">
                    <a:pos x="42" y="18"/>
                  </a:cxn>
                  <a:cxn ang="0">
                    <a:pos x="68" y="66"/>
                  </a:cxn>
                  <a:cxn ang="0">
                    <a:pos x="84" y="80"/>
                  </a:cxn>
                  <a:cxn ang="0">
                    <a:pos x="96" y="90"/>
                  </a:cxn>
                  <a:cxn ang="0">
                    <a:pos x="116" y="116"/>
                  </a:cxn>
                  <a:cxn ang="0">
                    <a:pos x="142" y="148"/>
                  </a:cxn>
                  <a:cxn ang="0">
                    <a:pos x="150" y="198"/>
                  </a:cxn>
                  <a:cxn ang="0">
                    <a:pos x="174" y="204"/>
                  </a:cxn>
                  <a:cxn ang="0">
                    <a:pos x="226" y="224"/>
                  </a:cxn>
                  <a:cxn ang="0">
                    <a:pos x="272" y="240"/>
                  </a:cxn>
                  <a:cxn ang="0">
                    <a:pos x="304" y="240"/>
                  </a:cxn>
                  <a:cxn ang="0">
                    <a:pos x="314" y="244"/>
                  </a:cxn>
                  <a:cxn ang="0">
                    <a:pos x="318" y="242"/>
                  </a:cxn>
                  <a:cxn ang="0">
                    <a:pos x="322" y="232"/>
                  </a:cxn>
                  <a:cxn ang="0">
                    <a:pos x="320" y="226"/>
                  </a:cxn>
                  <a:cxn ang="0">
                    <a:pos x="346" y="222"/>
                  </a:cxn>
                  <a:cxn ang="0">
                    <a:pos x="340" y="194"/>
                  </a:cxn>
                  <a:cxn ang="0">
                    <a:pos x="360" y="190"/>
                  </a:cxn>
                  <a:cxn ang="0">
                    <a:pos x="366" y="190"/>
                  </a:cxn>
                  <a:cxn ang="0">
                    <a:pos x="374" y="186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341"/>
              <p:cNvSpPr>
                <a:spLocks/>
              </p:cNvSpPr>
              <p:nvPr/>
            </p:nvSpPr>
            <p:spPr bwMode="gray">
              <a:xfrm>
                <a:off x="4361" y="2654"/>
                <a:ext cx="82" cy="4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8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8"/>
                  </a:cxn>
                  <a:cxn ang="0">
                    <a:pos x="56" y="24"/>
                  </a:cxn>
                  <a:cxn ang="0">
                    <a:pos x="50" y="30"/>
                  </a:cxn>
                  <a:cxn ang="0">
                    <a:pos x="48" y="30"/>
                  </a:cxn>
                  <a:cxn ang="0">
                    <a:pos x="44" y="34"/>
                  </a:cxn>
                  <a:cxn ang="0">
                    <a:pos x="44" y="38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32" y="42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30" y="36"/>
                  </a:cxn>
                  <a:cxn ang="0">
                    <a:pos x="30" y="34"/>
                  </a:cxn>
                  <a:cxn ang="0">
                    <a:pos x="26" y="32"/>
                  </a:cxn>
                  <a:cxn ang="0">
                    <a:pos x="22" y="30"/>
                  </a:cxn>
                  <a:cxn ang="0">
                    <a:pos x="18" y="30"/>
                  </a:cxn>
                  <a:cxn ang="0">
                    <a:pos x="16" y="32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10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70" y="2"/>
                  </a:cxn>
                  <a:cxn ang="0">
                    <a:pos x="80" y="2"/>
                  </a:cxn>
                  <a:cxn ang="0">
                    <a:pos x="82" y="4"/>
                  </a:cxn>
                  <a:cxn ang="0">
                    <a:pos x="82" y="6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342"/>
              <p:cNvSpPr>
                <a:spLocks/>
              </p:cNvSpPr>
              <p:nvPr/>
            </p:nvSpPr>
            <p:spPr bwMode="gray">
              <a:xfrm>
                <a:off x="4349" y="2678"/>
                <a:ext cx="44" cy="24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2" y="22"/>
                  </a:cxn>
                  <a:cxn ang="0">
                    <a:pos x="26" y="22"/>
                  </a:cxn>
                  <a:cxn ang="0">
                    <a:pos x="20" y="20"/>
                  </a:cxn>
                  <a:cxn ang="0">
                    <a:pos x="16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4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2"/>
                  </a:cxn>
                  <a:cxn ang="0">
                    <a:pos x="44" y="14"/>
                  </a:cxn>
                  <a:cxn ang="0">
                    <a:pos x="44" y="16"/>
                  </a:cxn>
                  <a:cxn ang="0">
                    <a:pos x="44" y="18"/>
                  </a:cxn>
                  <a:cxn ang="0">
                    <a:pos x="44" y="20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343"/>
              <p:cNvSpPr>
                <a:spLocks/>
              </p:cNvSpPr>
              <p:nvPr/>
            </p:nvSpPr>
            <p:spPr bwMode="gray">
              <a:xfrm>
                <a:off x="4599" y="2606"/>
                <a:ext cx="38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2" y="22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2" y="10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20" y="6"/>
                  </a:cxn>
                  <a:cxn ang="0">
                    <a:pos x="14" y="2"/>
                  </a:cxn>
                  <a:cxn ang="0">
                    <a:pos x="4" y="0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344"/>
              <p:cNvSpPr>
                <a:spLocks/>
              </p:cNvSpPr>
              <p:nvPr/>
            </p:nvSpPr>
            <p:spPr bwMode="gray">
              <a:xfrm>
                <a:off x="4561" y="2600"/>
                <a:ext cx="44" cy="3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2" y="10"/>
                  </a:cxn>
                  <a:cxn ang="0">
                    <a:pos x="24" y="1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20"/>
                  </a:cxn>
                  <a:cxn ang="0">
                    <a:pos x="24" y="22"/>
                  </a:cxn>
                  <a:cxn ang="0">
                    <a:pos x="20" y="22"/>
                  </a:cxn>
                  <a:cxn ang="0">
                    <a:pos x="10" y="18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6"/>
                  </a:cxn>
                  <a:cxn ang="0">
                    <a:pos x="20" y="28"/>
                  </a:cxn>
                  <a:cxn ang="0">
                    <a:pos x="20" y="30"/>
                  </a:cxn>
                  <a:cxn ang="0">
                    <a:pos x="22" y="32"/>
                  </a:cxn>
                  <a:cxn ang="0">
                    <a:pos x="26" y="34"/>
                  </a:cxn>
                  <a:cxn ang="0">
                    <a:pos x="30" y="36"/>
                  </a:cxn>
                  <a:cxn ang="0">
                    <a:pos x="34" y="36"/>
                  </a:cxn>
                  <a:cxn ang="0">
                    <a:pos x="36" y="36"/>
                  </a:cxn>
                  <a:cxn ang="0">
                    <a:pos x="40" y="36"/>
                  </a:cxn>
                  <a:cxn ang="0">
                    <a:pos x="42" y="36"/>
                  </a:cxn>
                  <a:cxn ang="0">
                    <a:pos x="42" y="34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8" y="24"/>
                  </a:cxn>
                  <a:cxn ang="0">
                    <a:pos x="38" y="22"/>
                  </a:cxn>
                  <a:cxn ang="0">
                    <a:pos x="38" y="18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345"/>
              <p:cNvSpPr>
                <a:spLocks/>
              </p:cNvSpPr>
              <p:nvPr/>
            </p:nvSpPr>
            <p:spPr bwMode="gray">
              <a:xfrm>
                <a:off x="4425" y="2554"/>
                <a:ext cx="140" cy="54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4" y="16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40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0" y="24"/>
                  </a:cxn>
                  <a:cxn ang="0">
                    <a:pos x="52" y="24"/>
                  </a:cxn>
                  <a:cxn ang="0">
                    <a:pos x="68" y="32"/>
                  </a:cxn>
                  <a:cxn ang="0">
                    <a:pos x="68" y="32"/>
                  </a:cxn>
                  <a:cxn ang="0">
                    <a:pos x="70" y="34"/>
                  </a:cxn>
                  <a:cxn ang="0">
                    <a:pos x="74" y="36"/>
                  </a:cxn>
                  <a:cxn ang="0">
                    <a:pos x="80" y="40"/>
                  </a:cxn>
                  <a:cxn ang="0">
                    <a:pos x="88" y="40"/>
                  </a:cxn>
                  <a:cxn ang="0">
                    <a:pos x="98" y="42"/>
                  </a:cxn>
                  <a:cxn ang="0">
                    <a:pos x="98" y="46"/>
                  </a:cxn>
                  <a:cxn ang="0">
                    <a:pos x="90" y="50"/>
                  </a:cxn>
                  <a:cxn ang="0">
                    <a:pos x="92" y="54"/>
                  </a:cxn>
                  <a:cxn ang="0">
                    <a:pos x="94" y="54"/>
                  </a:cxn>
                  <a:cxn ang="0">
                    <a:pos x="96" y="54"/>
                  </a:cxn>
                  <a:cxn ang="0">
                    <a:pos x="102" y="54"/>
                  </a:cxn>
                  <a:cxn ang="0">
                    <a:pos x="108" y="54"/>
                  </a:cxn>
                  <a:cxn ang="0">
                    <a:pos x="114" y="54"/>
                  </a:cxn>
                  <a:cxn ang="0">
                    <a:pos x="120" y="54"/>
                  </a:cxn>
                  <a:cxn ang="0">
                    <a:pos x="122" y="54"/>
                  </a:cxn>
                  <a:cxn ang="0">
                    <a:pos x="138" y="52"/>
                  </a:cxn>
                  <a:cxn ang="0">
                    <a:pos x="138" y="52"/>
                  </a:cxn>
                  <a:cxn ang="0">
                    <a:pos x="138" y="50"/>
                  </a:cxn>
                  <a:cxn ang="0">
                    <a:pos x="140" y="48"/>
                  </a:cxn>
                  <a:cxn ang="0">
                    <a:pos x="140" y="46"/>
                  </a:cxn>
                  <a:cxn ang="0">
                    <a:pos x="138" y="42"/>
                  </a:cxn>
                  <a:cxn ang="0">
                    <a:pos x="120" y="34"/>
                  </a:cxn>
                  <a:cxn ang="0">
                    <a:pos x="116" y="30"/>
                  </a:cxn>
                  <a:cxn ang="0">
                    <a:pos x="86" y="22"/>
                  </a:cxn>
                  <a:cxn ang="0">
                    <a:pos x="76" y="20"/>
                  </a:cxn>
                  <a:cxn ang="0">
                    <a:pos x="74" y="20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58" y="8"/>
                  </a:cxn>
                  <a:cxn ang="0">
                    <a:pos x="32" y="0"/>
                  </a:cxn>
                  <a:cxn ang="0">
                    <a:pos x="18" y="2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346"/>
              <p:cNvSpPr>
                <a:spLocks/>
              </p:cNvSpPr>
              <p:nvPr/>
            </p:nvSpPr>
            <p:spPr bwMode="gray">
              <a:xfrm>
                <a:off x="4661" y="1196"/>
                <a:ext cx="440" cy="658"/>
              </a:xfrm>
              <a:custGeom>
                <a:avLst/>
                <a:gdLst/>
                <a:ahLst/>
                <a:cxnLst>
                  <a:cxn ang="0">
                    <a:pos x="96" y="110"/>
                  </a:cxn>
                  <a:cxn ang="0">
                    <a:pos x="70" y="128"/>
                  </a:cxn>
                  <a:cxn ang="0">
                    <a:pos x="50" y="154"/>
                  </a:cxn>
                  <a:cxn ang="0">
                    <a:pos x="66" y="176"/>
                  </a:cxn>
                  <a:cxn ang="0">
                    <a:pos x="54" y="202"/>
                  </a:cxn>
                  <a:cxn ang="0">
                    <a:pos x="22" y="214"/>
                  </a:cxn>
                  <a:cxn ang="0">
                    <a:pos x="2" y="226"/>
                  </a:cxn>
                  <a:cxn ang="0">
                    <a:pos x="26" y="256"/>
                  </a:cxn>
                  <a:cxn ang="0">
                    <a:pos x="52" y="258"/>
                  </a:cxn>
                  <a:cxn ang="0">
                    <a:pos x="38" y="272"/>
                  </a:cxn>
                  <a:cxn ang="0">
                    <a:pos x="20" y="274"/>
                  </a:cxn>
                  <a:cxn ang="0">
                    <a:pos x="24" y="296"/>
                  </a:cxn>
                  <a:cxn ang="0">
                    <a:pos x="46" y="318"/>
                  </a:cxn>
                  <a:cxn ang="0">
                    <a:pos x="94" y="304"/>
                  </a:cxn>
                  <a:cxn ang="0">
                    <a:pos x="120" y="314"/>
                  </a:cxn>
                  <a:cxn ang="0">
                    <a:pos x="142" y="378"/>
                  </a:cxn>
                  <a:cxn ang="0">
                    <a:pos x="144" y="410"/>
                  </a:cxn>
                  <a:cxn ang="0">
                    <a:pos x="142" y="428"/>
                  </a:cxn>
                  <a:cxn ang="0">
                    <a:pos x="148" y="434"/>
                  </a:cxn>
                  <a:cxn ang="0">
                    <a:pos x="166" y="448"/>
                  </a:cxn>
                  <a:cxn ang="0">
                    <a:pos x="162" y="456"/>
                  </a:cxn>
                  <a:cxn ang="0">
                    <a:pos x="166" y="470"/>
                  </a:cxn>
                  <a:cxn ang="0">
                    <a:pos x="160" y="502"/>
                  </a:cxn>
                  <a:cxn ang="0">
                    <a:pos x="150" y="532"/>
                  </a:cxn>
                  <a:cxn ang="0">
                    <a:pos x="166" y="598"/>
                  </a:cxn>
                  <a:cxn ang="0">
                    <a:pos x="194" y="646"/>
                  </a:cxn>
                  <a:cxn ang="0">
                    <a:pos x="214" y="648"/>
                  </a:cxn>
                  <a:cxn ang="0">
                    <a:pos x="234" y="652"/>
                  </a:cxn>
                  <a:cxn ang="0">
                    <a:pos x="242" y="610"/>
                  </a:cxn>
                  <a:cxn ang="0">
                    <a:pos x="258" y="564"/>
                  </a:cxn>
                  <a:cxn ang="0">
                    <a:pos x="282" y="556"/>
                  </a:cxn>
                  <a:cxn ang="0">
                    <a:pos x="328" y="510"/>
                  </a:cxn>
                  <a:cxn ang="0">
                    <a:pos x="348" y="500"/>
                  </a:cxn>
                  <a:cxn ang="0">
                    <a:pos x="372" y="486"/>
                  </a:cxn>
                  <a:cxn ang="0">
                    <a:pos x="378" y="464"/>
                  </a:cxn>
                  <a:cxn ang="0">
                    <a:pos x="340" y="474"/>
                  </a:cxn>
                  <a:cxn ang="0">
                    <a:pos x="344" y="468"/>
                  </a:cxn>
                  <a:cxn ang="0">
                    <a:pos x="360" y="438"/>
                  </a:cxn>
                  <a:cxn ang="0">
                    <a:pos x="370" y="436"/>
                  </a:cxn>
                  <a:cxn ang="0">
                    <a:pos x="390" y="426"/>
                  </a:cxn>
                  <a:cxn ang="0">
                    <a:pos x="384" y="392"/>
                  </a:cxn>
                  <a:cxn ang="0">
                    <a:pos x="402" y="374"/>
                  </a:cxn>
                  <a:cxn ang="0">
                    <a:pos x="414" y="322"/>
                  </a:cxn>
                  <a:cxn ang="0">
                    <a:pos x="382" y="310"/>
                  </a:cxn>
                  <a:cxn ang="0">
                    <a:pos x="380" y="270"/>
                  </a:cxn>
                  <a:cxn ang="0">
                    <a:pos x="380" y="210"/>
                  </a:cxn>
                  <a:cxn ang="0">
                    <a:pos x="396" y="174"/>
                  </a:cxn>
                  <a:cxn ang="0">
                    <a:pos x="414" y="140"/>
                  </a:cxn>
                  <a:cxn ang="0">
                    <a:pos x="410" y="130"/>
                  </a:cxn>
                  <a:cxn ang="0">
                    <a:pos x="436" y="86"/>
                  </a:cxn>
                  <a:cxn ang="0">
                    <a:pos x="408" y="74"/>
                  </a:cxn>
                  <a:cxn ang="0">
                    <a:pos x="398" y="108"/>
                  </a:cxn>
                  <a:cxn ang="0">
                    <a:pos x="398" y="66"/>
                  </a:cxn>
                  <a:cxn ang="0">
                    <a:pos x="368" y="78"/>
                  </a:cxn>
                  <a:cxn ang="0">
                    <a:pos x="364" y="60"/>
                  </a:cxn>
                  <a:cxn ang="0">
                    <a:pos x="332" y="62"/>
                  </a:cxn>
                  <a:cxn ang="0">
                    <a:pos x="368" y="44"/>
                  </a:cxn>
                  <a:cxn ang="0">
                    <a:pos x="338" y="18"/>
                  </a:cxn>
                  <a:cxn ang="0">
                    <a:pos x="288" y="38"/>
                  </a:cxn>
                  <a:cxn ang="0">
                    <a:pos x="318" y="4"/>
                  </a:cxn>
                  <a:cxn ang="0">
                    <a:pos x="224" y="42"/>
                  </a:cxn>
                  <a:cxn ang="0">
                    <a:pos x="164" y="66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347"/>
              <p:cNvSpPr>
                <a:spLocks/>
              </p:cNvSpPr>
              <p:nvPr/>
            </p:nvSpPr>
            <p:spPr bwMode="gray">
              <a:xfrm>
                <a:off x="5055" y="1444"/>
                <a:ext cx="38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0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18" y="36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6" y="42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6" y="46"/>
                  </a:cxn>
                  <a:cxn ang="0">
                    <a:pos x="38" y="46"/>
                  </a:cxn>
                  <a:cxn ang="0">
                    <a:pos x="38" y="44"/>
                  </a:cxn>
                  <a:cxn ang="0">
                    <a:pos x="38" y="38"/>
                  </a:cxn>
                  <a:cxn ang="0">
                    <a:pos x="36" y="34"/>
                  </a:cxn>
                  <a:cxn ang="0">
                    <a:pos x="34" y="32"/>
                  </a:cxn>
                  <a:cxn ang="0">
                    <a:pos x="34" y="30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2" y="26"/>
                  </a:cxn>
                  <a:cxn ang="0">
                    <a:pos x="30" y="24"/>
                  </a:cxn>
                  <a:cxn ang="0">
                    <a:pos x="28" y="24"/>
                  </a:cxn>
                  <a:cxn ang="0">
                    <a:pos x="26" y="24"/>
                  </a:cxn>
                  <a:cxn ang="0">
                    <a:pos x="24" y="24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10" y="0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348"/>
              <p:cNvSpPr>
                <a:spLocks/>
              </p:cNvSpPr>
              <p:nvPr/>
            </p:nvSpPr>
            <p:spPr bwMode="gray">
              <a:xfrm>
                <a:off x="4471" y="1488"/>
                <a:ext cx="278" cy="320"/>
              </a:xfrm>
              <a:custGeom>
                <a:avLst/>
                <a:gdLst/>
                <a:ahLst/>
                <a:cxnLst>
                  <a:cxn ang="0">
                    <a:pos x="94" y="122"/>
                  </a:cxn>
                  <a:cxn ang="0">
                    <a:pos x="110" y="128"/>
                  </a:cxn>
                  <a:cxn ang="0">
                    <a:pos x="138" y="144"/>
                  </a:cxn>
                  <a:cxn ang="0">
                    <a:pos x="146" y="148"/>
                  </a:cxn>
                  <a:cxn ang="0">
                    <a:pos x="156" y="182"/>
                  </a:cxn>
                  <a:cxn ang="0">
                    <a:pos x="148" y="224"/>
                  </a:cxn>
                  <a:cxn ang="0">
                    <a:pos x="132" y="238"/>
                  </a:cxn>
                  <a:cxn ang="0">
                    <a:pos x="118" y="238"/>
                  </a:cxn>
                  <a:cxn ang="0">
                    <a:pos x="110" y="254"/>
                  </a:cxn>
                  <a:cxn ang="0">
                    <a:pos x="134" y="266"/>
                  </a:cxn>
                  <a:cxn ang="0">
                    <a:pos x="146" y="258"/>
                  </a:cxn>
                  <a:cxn ang="0">
                    <a:pos x="174" y="282"/>
                  </a:cxn>
                  <a:cxn ang="0">
                    <a:pos x="192" y="300"/>
                  </a:cxn>
                  <a:cxn ang="0">
                    <a:pos x="208" y="312"/>
                  </a:cxn>
                  <a:cxn ang="0">
                    <a:pos x="222" y="318"/>
                  </a:cxn>
                  <a:cxn ang="0">
                    <a:pos x="216" y="298"/>
                  </a:cxn>
                  <a:cxn ang="0">
                    <a:pos x="204" y="286"/>
                  </a:cxn>
                  <a:cxn ang="0">
                    <a:pos x="218" y="288"/>
                  </a:cxn>
                  <a:cxn ang="0">
                    <a:pos x="238" y="304"/>
                  </a:cxn>
                  <a:cxn ang="0">
                    <a:pos x="246" y="302"/>
                  </a:cxn>
                  <a:cxn ang="0">
                    <a:pos x="246" y="278"/>
                  </a:cxn>
                  <a:cxn ang="0">
                    <a:pos x="230" y="262"/>
                  </a:cxn>
                  <a:cxn ang="0">
                    <a:pos x="218" y="252"/>
                  </a:cxn>
                  <a:cxn ang="0">
                    <a:pos x="210" y="242"/>
                  </a:cxn>
                  <a:cxn ang="0">
                    <a:pos x="206" y="220"/>
                  </a:cxn>
                  <a:cxn ang="0">
                    <a:pos x="214" y="208"/>
                  </a:cxn>
                  <a:cxn ang="0">
                    <a:pos x="224" y="228"/>
                  </a:cxn>
                  <a:cxn ang="0">
                    <a:pos x="232" y="246"/>
                  </a:cxn>
                  <a:cxn ang="0">
                    <a:pos x="242" y="248"/>
                  </a:cxn>
                  <a:cxn ang="0">
                    <a:pos x="260" y="236"/>
                  </a:cxn>
                  <a:cxn ang="0">
                    <a:pos x="274" y="232"/>
                  </a:cxn>
                  <a:cxn ang="0">
                    <a:pos x="272" y="220"/>
                  </a:cxn>
                  <a:cxn ang="0">
                    <a:pos x="276" y="212"/>
                  </a:cxn>
                  <a:cxn ang="0">
                    <a:pos x="270" y="202"/>
                  </a:cxn>
                  <a:cxn ang="0">
                    <a:pos x="260" y="200"/>
                  </a:cxn>
                  <a:cxn ang="0">
                    <a:pos x="254" y="196"/>
                  </a:cxn>
                  <a:cxn ang="0">
                    <a:pos x="216" y="166"/>
                  </a:cxn>
                  <a:cxn ang="0">
                    <a:pos x="206" y="168"/>
                  </a:cxn>
                  <a:cxn ang="0">
                    <a:pos x="210" y="152"/>
                  </a:cxn>
                  <a:cxn ang="0">
                    <a:pos x="222" y="140"/>
                  </a:cxn>
                  <a:cxn ang="0">
                    <a:pos x="218" y="126"/>
                  </a:cxn>
                  <a:cxn ang="0">
                    <a:pos x="208" y="116"/>
                  </a:cxn>
                  <a:cxn ang="0">
                    <a:pos x="196" y="96"/>
                  </a:cxn>
                  <a:cxn ang="0">
                    <a:pos x="186" y="94"/>
                  </a:cxn>
                  <a:cxn ang="0">
                    <a:pos x="176" y="94"/>
                  </a:cxn>
                  <a:cxn ang="0">
                    <a:pos x="180" y="82"/>
                  </a:cxn>
                  <a:cxn ang="0">
                    <a:pos x="168" y="78"/>
                  </a:cxn>
                  <a:cxn ang="0">
                    <a:pos x="150" y="58"/>
                  </a:cxn>
                  <a:cxn ang="0">
                    <a:pos x="108" y="48"/>
                  </a:cxn>
                  <a:cxn ang="0">
                    <a:pos x="78" y="44"/>
                  </a:cxn>
                  <a:cxn ang="0">
                    <a:pos x="84" y="24"/>
                  </a:cxn>
                  <a:cxn ang="0">
                    <a:pos x="80" y="4"/>
                  </a:cxn>
                  <a:cxn ang="0">
                    <a:pos x="60" y="16"/>
                  </a:cxn>
                  <a:cxn ang="0">
                    <a:pos x="72" y="78"/>
                  </a:cxn>
                  <a:cxn ang="0">
                    <a:pos x="72" y="92"/>
                  </a:cxn>
                  <a:cxn ang="0">
                    <a:pos x="44" y="38"/>
                  </a:cxn>
                  <a:cxn ang="0">
                    <a:pos x="40" y="0"/>
                  </a:cxn>
                  <a:cxn ang="0">
                    <a:pos x="2" y="56"/>
                  </a:cxn>
                  <a:cxn ang="0">
                    <a:pos x="4" y="68"/>
                  </a:cxn>
                  <a:cxn ang="0">
                    <a:pos x="22" y="108"/>
                  </a:cxn>
                  <a:cxn ang="0">
                    <a:pos x="36" y="110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349"/>
              <p:cNvSpPr>
                <a:spLocks/>
              </p:cNvSpPr>
              <p:nvPr/>
            </p:nvSpPr>
            <p:spPr bwMode="gray">
              <a:xfrm>
                <a:off x="4407" y="1726"/>
                <a:ext cx="80" cy="58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6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6" y="50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2" y="58"/>
                  </a:cxn>
                  <a:cxn ang="0">
                    <a:pos x="26" y="58"/>
                  </a:cxn>
                  <a:cxn ang="0">
                    <a:pos x="30" y="58"/>
                  </a:cxn>
                  <a:cxn ang="0">
                    <a:pos x="34" y="56"/>
                  </a:cxn>
                  <a:cxn ang="0">
                    <a:pos x="54" y="44"/>
                  </a:cxn>
                  <a:cxn ang="0">
                    <a:pos x="72" y="48"/>
                  </a:cxn>
                  <a:cxn ang="0">
                    <a:pos x="80" y="42"/>
                  </a:cxn>
                  <a:cxn ang="0">
                    <a:pos x="80" y="40"/>
                  </a:cxn>
                  <a:cxn ang="0">
                    <a:pos x="78" y="38"/>
                  </a:cxn>
                  <a:cxn ang="0">
                    <a:pos x="74" y="34"/>
                  </a:cxn>
                  <a:cxn ang="0">
                    <a:pos x="70" y="30"/>
                  </a:cxn>
                  <a:cxn ang="0">
                    <a:pos x="66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58" y="22"/>
                  </a:cxn>
                  <a:cxn ang="0">
                    <a:pos x="54" y="20"/>
                  </a:cxn>
                  <a:cxn ang="0">
                    <a:pos x="50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32" y="0"/>
                  </a:cxn>
                  <a:cxn ang="0">
                    <a:pos x="22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2" y="18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6" y="30"/>
                  </a:cxn>
                  <a:cxn ang="0">
                    <a:pos x="6" y="36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350"/>
              <p:cNvSpPr>
                <a:spLocks/>
              </p:cNvSpPr>
              <p:nvPr/>
            </p:nvSpPr>
            <p:spPr bwMode="gray">
              <a:xfrm>
                <a:off x="4205" y="1402"/>
                <a:ext cx="84" cy="122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0" y="46"/>
                  </a:cxn>
                  <a:cxn ang="0">
                    <a:pos x="6" y="46"/>
                  </a:cxn>
                  <a:cxn ang="0">
                    <a:pos x="2" y="48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4" y="70"/>
                  </a:cxn>
                  <a:cxn ang="0">
                    <a:pos x="10" y="80"/>
                  </a:cxn>
                  <a:cxn ang="0">
                    <a:pos x="20" y="86"/>
                  </a:cxn>
                  <a:cxn ang="0">
                    <a:pos x="24" y="90"/>
                  </a:cxn>
                  <a:cxn ang="0">
                    <a:pos x="32" y="102"/>
                  </a:cxn>
                  <a:cxn ang="0">
                    <a:pos x="32" y="106"/>
                  </a:cxn>
                  <a:cxn ang="0">
                    <a:pos x="34" y="112"/>
                  </a:cxn>
                  <a:cxn ang="0">
                    <a:pos x="40" y="118"/>
                  </a:cxn>
                  <a:cxn ang="0">
                    <a:pos x="50" y="122"/>
                  </a:cxn>
                  <a:cxn ang="0">
                    <a:pos x="64" y="120"/>
                  </a:cxn>
                  <a:cxn ang="0">
                    <a:pos x="68" y="118"/>
                  </a:cxn>
                  <a:cxn ang="0">
                    <a:pos x="76" y="114"/>
                  </a:cxn>
                  <a:cxn ang="0">
                    <a:pos x="84" y="104"/>
                  </a:cxn>
                  <a:cxn ang="0">
                    <a:pos x="84" y="88"/>
                  </a:cxn>
                  <a:cxn ang="0">
                    <a:pos x="80" y="68"/>
                  </a:cxn>
                  <a:cxn ang="0">
                    <a:pos x="78" y="54"/>
                  </a:cxn>
                  <a:cxn ang="0">
                    <a:pos x="74" y="56"/>
                  </a:cxn>
                  <a:cxn ang="0">
                    <a:pos x="66" y="56"/>
                  </a:cxn>
                  <a:cxn ang="0">
                    <a:pos x="60" y="54"/>
                  </a:cxn>
                  <a:cxn ang="0">
                    <a:pos x="60" y="48"/>
                  </a:cxn>
                  <a:cxn ang="0">
                    <a:pos x="64" y="42"/>
                  </a:cxn>
                  <a:cxn ang="0">
                    <a:pos x="72" y="36"/>
                  </a:cxn>
                  <a:cxn ang="0">
                    <a:pos x="76" y="36"/>
                  </a:cxn>
                  <a:cxn ang="0">
                    <a:pos x="78" y="30"/>
                  </a:cxn>
                  <a:cxn ang="0">
                    <a:pos x="80" y="20"/>
                  </a:cxn>
                  <a:cxn ang="0">
                    <a:pos x="76" y="1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54" y="4"/>
                  </a:cxn>
                  <a:cxn ang="0">
                    <a:pos x="46" y="4"/>
                  </a:cxn>
                  <a:cxn ang="0">
                    <a:pos x="40" y="4"/>
                  </a:cxn>
                  <a:cxn ang="0">
                    <a:pos x="32" y="2"/>
                  </a:cxn>
                  <a:cxn ang="0">
                    <a:pos x="24" y="6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24"/>
                  </a:cxn>
                  <a:cxn ang="0">
                    <a:pos x="24" y="34"/>
                  </a:cxn>
                  <a:cxn ang="0">
                    <a:pos x="28" y="38"/>
                  </a:cxn>
                  <a:cxn ang="0">
                    <a:pos x="32" y="42"/>
                  </a:cxn>
                  <a:cxn ang="0">
                    <a:pos x="34" y="48"/>
                  </a:cxn>
                  <a:cxn ang="0">
                    <a:pos x="32" y="56"/>
                  </a:cxn>
                  <a:cxn ang="0">
                    <a:pos x="26" y="58"/>
                  </a:cxn>
                  <a:cxn ang="0">
                    <a:pos x="20" y="54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351"/>
              <p:cNvSpPr>
                <a:spLocks/>
              </p:cNvSpPr>
              <p:nvPr/>
            </p:nvSpPr>
            <p:spPr bwMode="gray">
              <a:xfrm>
                <a:off x="4349" y="1414"/>
                <a:ext cx="68" cy="10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54"/>
                  </a:cxn>
                  <a:cxn ang="0">
                    <a:pos x="4" y="66"/>
                  </a:cxn>
                  <a:cxn ang="0">
                    <a:pos x="8" y="104"/>
                  </a:cxn>
                  <a:cxn ang="0">
                    <a:pos x="10" y="106"/>
                  </a:cxn>
                  <a:cxn ang="0">
                    <a:pos x="16" y="106"/>
                  </a:cxn>
                  <a:cxn ang="0">
                    <a:pos x="20" y="104"/>
                  </a:cxn>
                  <a:cxn ang="0">
                    <a:pos x="24" y="98"/>
                  </a:cxn>
                  <a:cxn ang="0">
                    <a:pos x="26" y="90"/>
                  </a:cxn>
                  <a:cxn ang="0">
                    <a:pos x="24" y="86"/>
                  </a:cxn>
                  <a:cxn ang="0">
                    <a:pos x="22" y="78"/>
                  </a:cxn>
                  <a:cxn ang="0">
                    <a:pos x="24" y="72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0" y="66"/>
                  </a:cxn>
                  <a:cxn ang="0">
                    <a:pos x="48" y="62"/>
                  </a:cxn>
                  <a:cxn ang="0">
                    <a:pos x="54" y="52"/>
                  </a:cxn>
                  <a:cxn ang="0">
                    <a:pos x="56" y="48"/>
                  </a:cxn>
                  <a:cxn ang="0">
                    <a:pos x="62" y="38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18"/>
                  </a:cxn>
                  <a:cxn ang="0">
                    <a:pos x="68" y="12"/>
                  </a:cxn>
                  <a:cxn ang="0">
                    <a:pos x="62" y="8"/>
                  </a:cxn>
                  <a:cxn ang="0">
                    <a:pos x="56" y="8"/>
                  </a:cxn>
                  <a:cxn ang="0">
                    <a:pos x="48" y="8"/>
                  </a:cxn>
                  <a:cxn ang="0">
                    <a:pos x="40" y="6"/>
                  </a:cxn>
                  <a:cxn ang="0">
                    <a:pos x="34" y="0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352"/>
              <p:cNvSpPr>
                <a:spLocks/>
              </p:cNvSpPr>
              <p:nvPr/>
            </p:nvSpPr>
            <p:spPr bwMode="gray">
              <a:xfrm>
                <a:off x="3949" y="1386"/>
                <a:ext cx="104" cy="116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0" y="82"/>
                  </a:cxn>
                  <a:cxn ang="0">
                    <a:pos x="0" y="86"/>
                  </a:cxn>
                  <a:cxn ang="0">
                    <a:pos x="4" y="92"/>
                  </a:cxn>
                  <a:cxn ang="0">
                    <a:pos x="8" y="94"/>
                  </a:cxn>
                  <a:cxn ang="0">
                    <a:pos x="12" y="100"/>
                  </a:cxn>
                  <a:cxn ang="0">
                    <a:pos x="14" y="110"/>
                  </a:cxn>
                  <a:cxn ang="0">
                    <a:pos x="18" y="112"/>
                  </a:cxn>
                  <a:cxn ang="0">
                    <a:pos x="24" y="116"/>
                  </a:cxn>
                  <a:cxn ang="0">
                    <a:pos x="30" y="114"/>
                  </a:cxn>
                  <a:cxn ang="0">
                    <a:pos x="34" y="110"/>
                  </a:cxn>
                  <a:cxn ang="0">
                    <a:pos x="36" y="106"/>
                  </a:cxn>
                  <a:cxn ang="0">
                    <a:pos x="42" y="104"/>
                  </a:cxn>
                  <a:cxn ang="0">
                    <a:pos x="46" y="106"/>
                  </a:cxn>
                  <a:cxn ang="0">
                    <a:pos x="50" y="106"/>
                  </a:cxn>
                  <a:cxn ang="0">
                    <a:pos x="54" y="102"/>
                  </a:cxn>
                  <a:cxn ang="0">
                    <a:pos x="56" y="92"/>
                  </a:cxn>
                  <a:cxn ang="0">
                    <a:pos x="60" y="74"/>
                  </a:cxn>
                  <a:cxn ang="0">
                    <a:pos x="82" y="48"/>
                  </a:cxn>
                  <a:cxn ang="0">
                    <a:pos x="104" y="32"/>
                  </a:cxn>
                  <a:cxn ang="0">
                    <a:pos x="104" y="32"/>
                  </a:cxn>
                  <a:cxn ang="0">
                    <a:pos x="98" y="28"/>
                  </a:cxn>
                  <a:cxn ang="0">
                    <a:pos x="88" y="20"/>
                  </a:cxn>
                  <a:cxn ang="0">
                    <a:pos x="88" y="18"/>
                  </a:cxn>
                  <a:cxn ang="0">
                    <a:pos x="84" y="14"/>
                  </a:cxn>
                  <a:cxn ang="0">
                    <a:pos x="78" y="14"/>
                  </a:cxn>
                  <a:cxn ang="0">
                    <a:pos x="72" y="20"/>
                  </a:cxn>
                  <a:cxn ang="0">
                    <a:pos x="70" y="20"/>
                  </a:cxn>
                  <a:cxn ang="0">
                    <a:pos x="68" y="22"/>
                  </a:cxn>
                  <a:cxn ang="0">
                    <a:pos x="66" y="16"/>
                  </a:cxn>
                  <a:cxn ang="0">
                    <a:pos x="64" y="14"/>
                  </a:cxn>
                  <a:cxn ang="0">
                    <a:pos x="60" y="10"/>
                  </a:cxn>
                  <a:cxn ang="0">
                    <a:pos x="56" y="8"/>
                  </a:cxn>
                  <a:cxn ang="0">
                    <a:pos x="50" y="12"/>
                  </a:cxn>
                  <a:cxn ang="0">
                    <a:pos x="42" y="10"/>
                  </a:cxn>
                  <a:cxn ang="0">
                    <a:pos x="44" y="6"/>
                  </a:cxn>
                  <a:cxn ang="0">
                    <a:pos x="46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8" y="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8" y="34"/>
                  </a:cxn>
                  <a:cxn ang="0">
                    <a:pos x="16" y="40"/>
                  </a:cxn>
                  <a:cxn ang="0">
                    <a:pos x="14" y="44"/>
                  </a:cxn>
                  <a:cxn ang="0">
                    <a:pos x="8" y="54"/>
                  </a:cxn>
                  <a:cxn ang="0">
                    <a:pos x="4" y="80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353"/>
              <p:cNvSpPr>
                <a:spLocks/>
              </p:cNvSpPr>
              <p:nvPr/>
            </p:nvSpPr>
            <p:spPr bwMode="gray">
              <a:xfrm>
                <a:off x="4005" y="1442"/>
                <a:ext cx="232" cy="186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4" y="74"/>
                  </a:cxn>
                  <a:cxn ang="0">
                    <a:pos x="46" y="78"/>
                  </a:cxn>
                  <a:cxn ang="0">
                    <a:pos x="36" y="86"/>
                  </a:cxn>
                  <a:cxn ang="0">
                    <a:pos x="24" y="86"/>
                  </a:cxn>
                  <a:cxn ang="0">
                    <a:pos x="10" y="88"/>
                  </a:cxn>
                  <a:cxn ang="0">
                    <a:pos x="8" y="100"/>
                  </a:cxn>
                  <a:cxn ang="0">
                    <a:pos x="20" y="104"/>
                  </a:cxn>
                  <a:cxn ang="0">
                    <a:pos x="54" y="104"/>
                  </a:cxn>
                  <a:cxn ang="0">
                    <a:pos x="86" y="114"/>
                  </a:cxn>
                  <a:cxn ang="0">
                    <a:pos x="86" y="124"/>
                  </a:cxn>
                  <a:cxn ang="0">
                    <a:pos x="76" y="132"/>
                  </a:cxn>
                  <a:cxn ang="0">
                    <a:pos x="64" y="128"/>
                  </a:cxn>
                  <a:cxn ang="0">
                    <a:pos x="42" y="132"/>
                  </a:cxn>
                  <a:cxn ang="0">
                    <a:pos x="32" y="130"/>
                  </a:cxn>
                  <a:cxn ang="0">
                    <a:pos x="22" y="138"/>
                  </a:cxn>
                  <a:cxn ang="0">
                    <a:pos x="24" y="148"/>
                  </a:cxn>
                  <a:cxn ang="0">
                    <a:pos x="48" y="160"/>
                  </a:cxn>
                  <a:cxn ang="0">
                    <a:pos x="62" y="168"/>
                  </a:cxn>
                  <a:cxn ang="0">
                    <a:pos x="76" y="184"/>
                  </a:cxn>
                  <a:cxn ang="0">
                    <a:pos x="146" y="162"/>
                  </a:cxn>
                  <a:cxn ang="0">
                    <a:pos x="160" y="162"/>
                  </a:cxn>
                  <a:cxn ang="0">
                    <a:pos x="176" y="170"/>
                  </a:cxn>
                  <a:cxn ang="0">
                    <a:pos x="184" y="170"/>
                  </a:cxn>
                  <a:cxn ang="0">
                    <a:pos x="190" y="170"/>
                  </a:cxn>
                  <a:cxn ang="0">
                    <a:pos x="202" y="168"/>
                  </a:cxn>
                  <a:cxn ang="0">
                    <a:pos x="210" y="160"/>
                  </a:cxn>
                  <a:cxn ang="0">
                    <a:pos x="208" y="154"/>
                  </a:cxn>
                  <a:cxn ang="0">
                    <a:pos x="196" y="152"/>
                  </a:cxn>
                  <a:cxn ang="0">
                    <a:pos x="196" y="146"/>
                  </a:cxn>
                  <a:cxn ang="0">
                    <a:pos x="208" y="142"/>
                  </a:cxn>
                  <a:cxn ang="0">
                    <a:pos x="226" y="142"/>
                  </a:cxn>
                  <a:cxn ang="0">
                    <a:pos x="232" y="138"/>
                  </a:cxn>
                  <a:cxn ang="0">
                    <a:pos x="226" y="126"/>
                  </a:cxn>
                  <a:cxn ang="0">
                    <a:pos x="202" y="116"/>
                  </a:cxn>
                  <a:cxn ang="0">
                    <a:pos x="174" y="78"/>
                  </a:cxn>
                  <a:cxn ang="0">
                    <a:pos x="166" y="28"/>
                  </a:cxn>
                  <a:cxn ang="0">
                    <a:pos x="148" y="20"/>
                  </a:cxn>
                  <a:cxn ang="0">
                    <a:pos x="140" y="36"/>
                  </a:cxn>
                  <a:cxn ang="0">
                    <a:pos x="124" y="22"/>
                  </a:cxn>
                  <a:cxn ang="0">
                    <a:pos x="116" y="18"/>
                  </a:cxn>
                  <a:cxn ang="0">
                    <a:pos x="106" y="30"/>
                  </a:cxn>
                  <a:cxn ang="0">
                    <a:pos x="96" y="20"/>
                  </a:cxn>
                  <a:cxn ang="0">
                    <a:pos x="86" y="6"/>
                  </a:cxn>
                  <a:cxn ang="0">
                    <a:pos x="80" y="16"/>
                  </a:cxn>
                  <a:cxn ang="0">
                    <a:pos x="78" y="32"/>
                  </a:cxn>
                  <a:cxn ang="0">
                    <a:pos x="66" y="32"/>
                  </a:cxn>
                  <a:cxn ang="0">
                    <a:pos x="62" y="14"/>
                  </a:cxn>
                  <a:cxn ang="0">
                    <a:pos x="64" y="4"/>
                  </a:cxn>
                  <a:cxn ang="0">
                    <a:pos x="54" y="0"/>
                  </a:cxn>
                  <a:cxn ang="0">
                    <a:pos x="14" y="24"/>
                  </a:cxn>
                  <a:cxn ang="0">
                    <a:pos x="8" y="44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10" y="74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354"/>
              <p:cNvSpPr>
                <a:spLocks/>
              </p:cNvSpPr>
              <p:nvPr/>
            </p:nvSpPr>
            <p:spPr bwMode="gray">
              <a:xfrm>
                <a:off x="4013" y="1228"/>
                <a:ext cx="118" cy="90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44" y="40"/>
                  </a:cxn>
                  <a:cxn ang="0">
                    <a:pos x="26" y="60"/>
                  </a:cxn>
                  <a:cxn ang="0">
                    <a:pos x="14" y="66"/>
                  </a:cxn>
                  <a:cxn ang="0">
                    <a:pos x="8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10" y="84"/>
                  </a:cxn>
                  <a:cxn ang="0">
                    <a:pos x="28" y="90"/>
                  </a:cxn>
                  <a:cxn ang="0">
                    <a:pos x="40" y="86"/>
                  </a:cxn>
                  <a:cxn ang="0">
                    <a:pos x="44" y="88"/>
                  </a:cxn>
                  <a:cxn ang="0">
                    <a:pos x="50" y="90"/>
                  </a:cxn>
                  <a:cxn ang="0">
                    <a:pos x="58" y="88"/>
                  </a:cxn>
                  <a:cxn ang="0">
                    <a:pos x="62" y="82"/>
                  </a:cxn>
                  <a:cxn ang="0">
                    <a:pos x="70" y="74"/>
                  </a:cxn>
                  <a:cxn ang="0">
                    <a:pos x="76" y="64"/>
                  </a:cxn>
                  <a:cxn ang="0">
                    <a:pos x="78" y="58"/>
                  </a:cxn>
                  <a:cxn ang="0">
                    <a:pos x="84" y="62"/>
                  </a:cxn>
                  <a:cxn ang="0">
                    <a:pos x="92" y="64"/>
                  </a:cxn>
                  <a:cxn ang="0">
                    <a:pos x="102" y="56"/>
                  </a:cxn>
                  <a:cxn ang="0">
                    <a:pos x="104" y="54"/>
                  </a:cxn>
                  <a:cxn ang="0">
                    <a:pos x="106" y="48"/>
                  </a:cxn>
                  <a:cxn ang="0">
                    <a:pos x="106" y="44"/>
                  </a:cxn>
                  <a:cxn ang="0">
                    <a:pos x="104" y="42"/>
                  </a:cxn>
                  <a:cxn ang="0">
                    <a:pos x="106" y="38"/>
                  </a:cxn>
                  <a:cxn ang="0">
                    <a:pos x="110" y="30"/>
                  </a:cxn>
                  <a:cxn ang="0">
                    <a:pos x="108" y="26"/>
                  </a:cxn>
                  <a:cxn ang="0">
                    <a:pos x="108" y="22"/>
                  </a:cxn>
                  <a:cxn ang="0">
                    <a:pos x="112" y="16"/>
                  </a:cxn>
                  <a:cxn ang="0">
                    <a:pos x="116" y="14"/>
                  </a:cxn>
                  <a:cxn ang="0">
                    <a:pos x="116" y="12"/>
                  </a:cxn>
                  <a:cxn ang="0">
                    <a:pos x="110" y="6"/>
                  </a:cxn>
                  <a:cxn ang="0">
                    <a:pos x="104" y="2"/>
                  </a:cxn>
                  <a:cxn ang="0">
                    <a:pos x="100" y="0"/>
                  </a:cxn>
                  <a:cxn ang="0">
                    <a:pos x="84" y="12"/>
                  </a:cxn>
                  <a:cxn ang="0">
                    <a:pos x="76" y="12"/>
                  </a:cxn>
                  <a:cxn ang="0">
                    <a:pos x="64" y="16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355"/>
              <p:cNvSpPr>
                <a:spLocks/>
              </p:cNvSpPr>
              <p:nvPr/>
            </p:nvSpPr>
            <p:spPr bwMode="gray">
              <a:xfrm>
                <a:off x="4125" y="1188"/>
                <a:ext cx="22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8"/>
                  </a:cxn>
                  <a:cxn ang="0">
                    <a:pos x="20" y="26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356"/>
              <p:cNvSpPr>
                <a:spLocks/>
              </p:cNvSpPr>
              <p:nvPr/>
            </p:nvSpPr>
            <p:spPr bwMode="gray">
              <a:xfrm>
                <a:off x="4151" y="1150"/>
                <a:ext cx="68" cy="4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10" y="36"/>
                  </a:cxn>
                  <a:cxn ang="0">
                    <a:pos x="12" y="36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8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32"/>
                  </a:cxn>
                  <a:cxn ang="0">
                    <a:pos x="32" y="34"/>
                  </a:cxn>
                  <a:cxn ang="0">
                    <a:pos x="36" y="38"/>
                  </a:cxn>
                  <a:cxn ang="0">
                    <a:pos x="42" y="42"/>
                  </a:cxn>
                  <a:cxn ang="0">
                    <a:pos x="52" y="40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4" y="30"/>
                  </a:cxn>
                  <a:cxn ang="0">
                    <a:pos x="66" y="28"/>
                  </a:cxn>
                  <a:cxn ang="0">
                    <a:pos x="68" y="26"/>
                  </a:cxn>
                  <a:cxn ang="0">
                    <a:pos x="68" y="22"/>
                  </a:cxn>
                  <a:cxn ang="0">
                    <a:pos x="66" y="20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2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357"/>
              <p:cNvSpPr>
                <a:spLocks/>
              </p:cNvSpPr>
              <p:nvPr/>
            </p:nvSpPr>
            <p:spPr bwMode="gray">
              <a:xfrm>
                <a:off x="4151" y="1204"/>
                <a:ext cx="5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6" y="34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8" y="34"/>
                  </a:cxn>
                  <a:cxn ang="0">
                    <a:pos x="24" y="34"/>
                  </a:cxn>
                  <a:cxn ang="0">
                    <a:pos x="32" y="32"/>
                  </a:cxn>
                  <a:cxn ang="0">
                    <a:pos x="34" y="30"/>
                  </a:cxn>
                  <a:cxn ang="0">
                    <a:pos x="38" y="28"/>
                  </a:cxn>
                  <a:cxn ang="0">
                    <a:pos x="42" y="24"/>
                  </a:cxn>
                  <a:cxn ang="0">
                    <a:pos x="46" y="20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4" y="18"/>
                  </a:cxn>
                  <a:cxn ang="0">
                    <a:pos x="56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8" y="4"/>
                  </a:cxn>
                  <a:cxn ang="0">
                    <a:pos x="32" y="2"/>
                  </a:cxn>
                  <a:cxn ang="0">
                    <a:pos x="18" y="0"/>
                  </a:cxn>
                  <a:cxn ang="0">
                    <a:pos x="12" y="0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358"/>
              <p:cNvSpPr>
                <a:spLocks/>
              </p:cNvSpPr>
              <p:nvPr/>
            </p:nvSpPr>
            <p:spPr bwMode="gray">
              <a:xfrm>
                <a:off x="4077" y="1310"/>
                <a:ext cx="20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359"/>
              <p:cNvSpPr>
                <a:spLocks/>
              </p:cNvSpPr>
              <p:nvPr/>
            </p:nvSpPr>
            <p:spPr bwMode="gray">
              <a:xfrm>
                <a:off x="4075" y="1330"/>
                <a:ext cx="114" cy="9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10" y="34"/>
                  </a:cxn>
                  <a:cxn ang="0">
                    <a:pos x="8" y="36"/>
                  </a:cxn>
                  <a:cxn ang="0">
                    <a:pos x="8" y="46"/>
                  </a:cxn>
                  <a:cxn ang="0">
                    <a:pos x="2" y="52"/>
                  </a:cxn>
                  <a:cxn ang="0">
                    <a:pos x="0" y="60"/>
                  </a:cxn>
                  <a:cxn ang="0">
                    <a:pos x="8" y="68"/>
                  </a:cxn>
                  <a:cxn ang="0">
                    <a:pos x="16" y="72"/>
                  </a:cxn>
                  <a:cxn ang="0">
                    <a:pos x="24" y="72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4" y="66"/>
                  </a:cxn>
                  <a:cxn ang="0">
                    <a:pos x="44" y="68"/>
                  </a:cxn>
                  <a:cxn ang="0">
                    <a:pos x="50" y="66"/>
                  </a:cxn>
                  <a:cxn ang="0">
                    <a:pos x="58" y="64"/>
                  </a:cxn>
                  <a:cxn ang="0">
                    <a:pos x="58" y="68"/>
                  </a:cxn>
                  <a:cxn ang="0">
                    <a:pos x="52" y="74"/>
                  </a:cxn>
                  <a:cxn ang="0">
                    <a:pos x="34" y="82"/>
                  </a:cxn>
                  <a:cxn ang="0">
                    <a:pos x="26" y="88"/>
                  </a:cxn>
                  <a:cxn ang="0">
                    <a:pos x="38" y="90"/>
                  </a:cxn>
                  <a:cxn ang="0">
                    <a:pos x="74" y="76"/>
                  </a:cxn>
                  <a:cxn ang="0">
                    <a:pos x="76" y="72"/>
                  </a:cxn>
                  <a:cxn ang="0">
                    <a:pos x="82" y="72"/>
                  </a:cxn>
                  <a:cxn ang="0">
                    <a:pos x="86" y="74"/>
                  </a:cxn>
                  <a:cxn ang="0">
                    <a:pos x="92" y="72"/>
                  </a:cxn>
                  <a:cxn ang="0">
                    <a:pos x="100" y="72"/>
                  </a:cxn>
                  <a:cxn ang="0">
                    <a:pos x="110" y="64"/>
                  </a:cxn>
                  <a:cxn ang="0">
                    <a:pos x="114" y="38"/>
                  </a:cxn>
                  <a:cxn ang="0">
                    <a:pos x="106" y="34"/>
                  </a:cxn>
                  <a:cxn ang="0">
                    <a:pos x="98" y="38"/>
                  </a:cxn>
                  <a:cxn ang="0">
                    <a:pos x="90" y="32"/>
                  </a:cxn>
                  <a:cxn ang="0">
                    <a:pos x="86" y="24"/>
                  </a:cxn>
                  <a:cxn ang="0">
                    <a:pos x="82" y="10"/>
                  </a:cxn>
                  <a:cxn ang="0">
                    <a:pos x="82" y="0"/>
                  </a:cxn>
                  <a:cxn ang="0">
                    <a:pos x="76" y="2"/>
                  </a:cxn>
                  <a:cxn ang="0">
                    <a:pos x="66" y="10"/>
                  </a:cxn>
                  <a:cxn ang="0">
                    <a:pos x="64" y="22"/>
                  </a:cxn>
                  <a:cxn ang="0">
                    <a:pos x="66" y="28"/>
                  </a:cxn>
                  <a:cxn ang="0">
                    <a:pos x="68" y="32"/>
                  </a:cxn>
                  <a:cxn ang="0">
                    <a:pos x="62" y="42"/>
                  </a:cxn>
                  <a:cxn ang="0">
                    <a:pos x="56" y="48"/>
                  </a:cxn>
                  <a:cxn ang="0">
                    <a:pos x="54" y="40"/>
                  </a:cxn>
                  <a:cxn ang="0">
                    <a:pos x="52" y="30"/>
                  </a:cxn>
                  <a:cxn ang="0">
                    <a:pos x="44" y="24"/>
                  </a:cxn>
                  <a:cxn ang="0">
                    <a:pos x="36" y="28"/>
                  </a:cxn>
                  <a:cxn ang="0">
                    <a:pos x="30" y="20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360"/>
              <p:cNvSpPr>
                <a:spLocks/>
              </p:cNvSpPr>
              <p:nvPr/>
            </p:nvSpPr>
            <p:spPr bwMode="gray">
              <a:xfrm>
                <a:off x="4255" y="1200"/>
                <a:ext cx="20" cy="4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2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6"/>
                  </a:cxn>
                  <a:cxn ang="0">
                    <a:pos x="20" y="46"/>
                  </a:cxn>
                  <a:cxn ang="0">
                    <a:pos x="20" y="44"/>
                  </a:cxn>
                  <a:cxn ang="0">
                    <a:pos x="20" y="42"/>
                  </a:cxn>
                  <a:cxn ang="0">
                    <a:pos x="20" y="38"/>
                  </a:cxn>
                  <a:cxn ang="0">
                    <a:pos x="18" y="32"/>
                  </a:cxn>
                  <a:cxn ang="0">
                    <a:pos x="10" y="8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361"/>
              <p:cNvSpPr>
                <a:spLocks/>
              </p:cNvSpPr>
              <p:nvPr/>
            </p:nvSpPr>
            <p:spPr bwMode="gray">
              <a:xfrm>
                <a:off x="4205" y="1268"/>
                <a:ext cx="74" cy="90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8" y="34"/>
                  </a:cxn>
                  <a:cxn ang="0">
                    <a:pos x="14" y="44"/>
                  </a:cxn>
                  <a:cxn ang="0">
                    <a:pos x="16" y="50"/>
                  </a:cxn>
                  <a:cxn ang="0">
                    <a:pos x="22" y="50"/>
                  </a:cxn>
                  <a:cxn ang="0">
                    <a:pos x="32" y="52"/>
                  </a:cxn>
                  <a:cxn ang="0">
                    <a:pos x="36" y="58"/>
                  </a:cxn>
                  <a:cxn ang="0">
                    <a:pos x="38" y="70"/>
                  </a:cxn>
                  <a:cxn ang="0">
                    <a:pos x="42" y="82"/>
                  </a:cxn>
                  <a:cxn ang="0">
                    <a:pos x="52" y="88"/>
                  </a:cxn>
                  <a:cxn ang="0">
                    <a:pos x="64" y="90"/>
                  </a:cxn>
                  <a:cxn ang="0">
                    <a:pos x="72" y="84"/>
                  </a:cxn>
                  <a:cxn ang="0">
                    <a:pos x="74" y="82"/>
                  </a:cxn>
                  <a:cxn ang="0">
                    <a:pos x="72" y="84"/>
                  </a:cxn>
                  <a:cxn ang="0">
                    <a:pos x="68" y="86"/>
                  </a:cxn>
                  <a:cxn ang="0">
                    <a:pos x="64" y="86"/>
                  </a:cxn>
                  <a:cxn ang="0">
                    <a:pos x="64" y="82"/>
                  </a:cxn>
                  <a:cxn ang="0">
                    <a:pos x="62" y="58"/>
                  </a:cxn>
                  <a:cxn ang="0">
                    <a:pos x="58" y="42"/>
                  </a:cxn>
                  <a:cxn ang="0">
                    <a:pos x="66" y="26"/>
                  </a:cxn>
                  <a:cxn ang="0">
                    <a:pos x="66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40" y="24"/>
                  </a:cxn>
                  <a:cxn ang="0">
                    <a:pos x="44" y="38"/>
                  </a:cxn>
                  <a:cxn ang="0">
                    <a:pos x="32" y="32"/>
                  </a:cxn>
                  <a:cxn ang="0">
                    <a:pos x="20" y="24"/>
                  </a:cxn>
                  <a:cxn ang="0">
                    <a:pos x="16" y="10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362"/>
              <p:cNvSpPr>
                <a:spLocks/>
              </p:cNvSpPr>
              <p:nvPr/>
            </p:nvSpPr>
            <p:spPr bwMode="gray">
              <a:xfrm>
                <a:off x="4281" y="1326"/>
                <a:ext cx="44" cy="4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8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16" y="34"/>
                  </a:cxn>
                  <a:cxn ang="0">
                    <a:pos x="24" y="46"/>
                  </a:cxn>
                  <a:cxn ang="0">
                    <a:pos x="24" y="44"/>
                  </a:cxn>
                  <a:cxn ang="0">
                    <a:pos x="28" y="44"/>
                  </a:cxn>
                  <a:cxn ang="0">
                    <a:pos x="32" y="42"/>
                  </a:cxn>
                  <a:cxn ang="0">
                    <a:pos x="36" y="40"/>
                  </a:cxn>
                  <a:cxn ang="0">
                    <a:pos x="40" y="36"/>
                  </a:cxn>
                  <a:cxn ang="0">
                    <a:pos x="40" y="36"/>
                  </a:cxn>
                  <a:cxn ang="0">
                    <a:pos x="42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2" y="18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6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363"/>
              <p:cNvSpPr>
                <a:spLocks/>
              </p:cNvSpPr>
              <p:nvPr/>
            </p:nvSpPr>
            <p:spPr bwMode="gray">
              <a:xfrm>
                <a:off x="4331" y="1308"/>
                <a:ext cx="168" cy="9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2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8" y="38"/>
                  </a:cxn>
                  <a:cxn ang="0">
                    <a:pos x="44" y="72"/>
                  </a:cxn>
                  <a:cxn ang="0">
                    <a:pos x="40" y="72"/>
                  </a:cxn>
                  <a:cxn ang="0">
                    <a:pos x="38" y="80"/>
                  </a:cxn>
                  <a:cxn ang="0">
                    <a:pos x="48" y="88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8" y="86"/>
                  </a:cxn>
                  <a:cxn ang="0">
                    <a:pos x="82" y="94"/>
                  </a:cxn>
                  <a:cxn ang="0">
                    <a:pos x="118" y="96"/>
                  </a:cxn>
                  <a:cxn ang="0">
                    <a:pos x="118" y="92"/>
                  </a:cxn>
                  <a:cxn ang="0">
                    <a:pos x="122" y="86"/>
                  </a:cxn>
                  <a:cxn ang="0">
                    <a:pos x="134" y="88"/>
                  </a:cxn>
                  <a:cxn ang="0">
                    <a:pos x="142" y="92"/>
                  </a:cxn>
                  <a:cxn ang="0">
                    <a:pos x="150" y="90"/>
                  </a:cxn>
                  <a:cxn ang="0">
                    <a:pos x="154" y="82"/>
                  </a:cxn>
                  <a:cxn ang="0">
                    <a:pos x="156" y="76"/>
                  </a:cxn>
                  <a:cxn ang="0">
                    <a:pos x="164" y="72"/>
                  </a:cxn>
                  <a:cxn ang="0">
                    <a:pos x="164" y="66"/>
                  </a:cxn>
                  <a:cxn ang="0">
                    <a:pos x="168" y="62"/>
                  </a:cxn>
                  <a:cxn ang="0">
                    <a:pos x="166" y="56"/>
                  </a:cxn>
                  <a:cxn ang="0">
                    <a:pos x="150" y="50"/>
                  </a:cxn>
                  <a:cxn ang="0">
                    <a:pos x="138" y="48"/>
                  </a:cxn>
                  <a:cxn ang="0">
                    <a:pos x="124" y="44"/>
                  </a:cxn>
                  <a:cxn ang="0">
                    <a:pos x="110" y="46"/>
                  </a:cxn>
                  <a:cxn ang="0">
                    <a:pos x="100" y="50"/>
                  </a:cxn>
                  <a:cxn ang="0">
                    <a:pos x="82" y="44"/>
                  </a:cxn>
                  <a:cxn ang="0">
                    <a:pos x="60" y="30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0" y="10"/>
                  </a:cxn>
                  <a:cxn ang="0">
                    <a:pos x="36" y="14"/>
                  </a:cxn>
                  <a:cxn ang="0">
                    <a:pos x="28" y="12"/>
                  </a:cxn>
                  <a:cxn ang="0">
                    <a:pos x="24" y="4"/>
                  </a:cxn>
                  <a:cxn ang="0">
                    <a:pos x="12" y="2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364"/>
              <p:cNvSpPr>
                <a:spLocks/>
              </p:cNvSpPr>
              <p:nvPr/>
            </p:nvSpPr>
            <p:spPr bwMode="gray">
              <a:xfrm>
                <a:off x="4241" y="1104"/>
                <a:ext cx="88" cy="102"/>
              </a:xfrm>
              <a:custGeom>
                <a:avLst/>
                <a:gdLst/>
                <a:ahLst/>
                <a:cxnLst>
                  <a:cxn ang="0">
                    <a:pos x="30" y="44"/>
                  </a:cxn>
                  <a:cxn ang="0">
                    <a:pos x="26" y="38"/>
                  </a:cxn>
                  <a:cxn ang="0">
                    <a:pos x="20" y="32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2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44" y="26"/>
                  </a:cxn>
                  <a:cxn ang="0">
                    <a:pos x="44" y="24"/>
                  </a:cxn>
                  <a:cxn ang="0">
                    <a:pos x="44" y="18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60" y="14"/>
                  </a:cxn>
                  <a:cxn ang="0">
                    <a:pos x="58" y="20"/>
                  </a:cxn>
                  <a:cxn ang="0">
                    <a:pos x="58" y="30"/>
                  </a:cxn>
                  <a:cxn ang="0">
                    <a:pos x="60" y="40"/>
                  </a:cxn>
                  <a:cxn ang="0">
                    <a:pos x="66" y="46"/>
                  </a:cxn>
                  <a:cxn ang="0">
                    <a:pos x="70" y="44"/>
                  </a:cxn>
                  <a:cxn ang="0">
                    <a:pos x="76" y="34"/>
                  </a:cxn>
                  <a:cxn ang="0">
                    <a:pos x="76" y="32"/>
                  </a:cxn>
                  <a:cxn ang="0">
                    <a:pos x="80" y="28"/>
                  </a:cxn>
                  <a:cxn ang="0">
                    <a:pos x="82" y="26"/>
                  </a:cxn>
                  <a:cxn ang="0">
                    <a:pos x="86" y="28"/>
                  </a:cxn>
                  <a:cxn ang="0">
                    <a:pos x="88" y="38"/>
                  </a:cxn>
                  <a:cxn ang="0">
                    <a:pos x="86" y="48"/>
                  </a:cxn>
                  <a:cxn ang="0">
                    <a:pos x="82" y="68"/>
                  </a:cxn>
                  <a:cxn ang="0">
                    <a:pos x="88" y="90"/>
                  </a:cxn>
                  <a:cxn ang="0">
                    <a:pos x="88" y="92"/>
                  </a:cxn>
                  <a:cxn ang="0">
                    <a:pos x="84" y="98"/>
                  </a:cxn>
                  <a:cxn ang="0">
                    <a:pos x="82" y="102"/>
                  </a:cxn>
                  <a:cxn ang="0">
                    <a:pos x="78" y="100"/>
                  </a:cxn>
                  <a:cxn ang="0">
                    <a:pos x="78" y="96"/>
                  </a:cxn>
                  <a:cxn ang="0">
                    <a:pos x="76" y="90"/>
                  </a:cxn>
                  <a:cxn ang="0">
                    <a:pos x="76" y="80"/>
                  </a:cxn>
                  <a:cxn ang="0">
                    <a:pos x="72" y="76"/>
                  </a:cxn>
                  <a:cxn ang="0">
                    <a:pos x="66" y="78"/>
                  </a:cxn>
                  <a:cxn ang="0">
                    <a:pos x="60" y="74"/>
                  </a:cxn>
                  <a:cxn ang="0">
                    <a:pos x="52" y="70"/>
                  </a:cxn>
                  <a:cxn ang="0">
                    <a:pos x="44" y="60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365"/>
              <p:cNvSpPr>
                <a:spLocks/>
              </p:cNvSpPr>
              <p:nvPr/>
            </p:nvSpPr>
            <p:spPr bwMode="gray">
              <a:xfrm>
                <a:off x="4347" y="1148"/>
                <a:ext cx="38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10" y="52"/>
                  </a:cxn>
                  <a:cxn ang="0">
                    <a:pos x="18" y="54"/>
                  </a:cxn>
                  <a:cxn ang="0">
                    <a:pos x="28" y="54"/>
                  </a:cxn>
                  <a:cxn ang="0">
                    <a:pos x="36" y="50"/>
                  </a:cxn>
                  <a:cxn ang="0">
                    <a:pos x="38" y="40"/>
                  </a:cxn>
                  <a:cxn ang="0">
                    <a:pos x="16" y="0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366"/>
              <p:cNvSpPr>
                <a:spLocks/>
              </p:cNvSpPr>
              <p:nvPr/>
            </p:nvSpPr>
            <p:spPr bwMode="gray">
              <a:xfrm>
                <a:off x="4473" y="1158"/>
                <a:ext cx="68" cy="1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6" y="22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6" y="78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2" y="88"/>
                  </a:cxn>
                  <a:cxn ang="0">
                    <a:pos x="14" y="96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2" y="108"/>
                  </a:cxn>
                  <a:cxn ang="0">
                    <a:pos x="12" y="110"/>
                  </a:cxn>
                  <a:cxn ang="0">
                    <a:pos x="10" y="116"/>
                  </a:cxn>
                  <a:cxn ang="0">
                    <a:pos x="12" y="126"/>
                  </a:cxn>
                  <a:cxn ang="0">
                    <a:pos x="10" y="130"/>
                  </a:cxn>
                  <a:cxn ang="0">
                    <a:pos x="12" y="136"/>
                  </a:cxn>
                  <a:cxn ang="0">
                    <a:pos x="16" y="142"/>
                  </a:cxn>
                  <a:cxn ang="0">
                    <a:pos x="26" y="146"/>
                  </a:cxn>
                  <a:cxn ang="0">
                    <a:pos x="34" y="146"/>
                  </a:cxn>
                  <a:cxn ang="0">
                    <a:pos x="36" y="146"/>
                  </a:cxn>
                  <a:cxn ang="0">
                    <a:pos x="40" y="146"/>
                  </a:cxn>
                  <a:cxn ang="0">
                    <a:pos x="46" y="142"/>
                  </a:cxn>
                  <a:cxn ang="0">
                    <a:pos x="50" y="134"/>
                  </a:cxn>
                  <a:cxn ang="0">
                    <a:pos x="52" y="130"/>
                  </a:cxn>
                  <a:cxn ang="0">
                    <a:pos x="56" y="120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8" y="100"/>
                  </a:cxn>
                  <a:cxn ang="0">
                    <a:pos x="68" y="84"/>
                  </a:cxn>
                  <a:cxn ang="0">
                    <a:pos x="66" y="80"/>
                  </a:cxn>
                  <a:cxn ang="0">
                    <a:pos x="60" y="78"/>
                  </a:cxn>
                  <a:cxn ang="0">
                    <a:pos x="56" y="80"/>
                  </a:cxn>
                  <a:cxn ang="0">
                    <a:pos x="54" y="80"/>
                  </a:cxn>
                  <a:cxn ang="0">
                    <a:pos x="50" y="80"/>
                  </a:cxn>
                  <a:cxn ang="0">
                    <a:pos x="52" y="78"/>
                  </a:cxn>
                  <a:cxn ang="0">
                    <a:pos x="54" y="74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56" y="56"/>
                  </a:cxn>
                  <a:cxn ang="0">
                    <a:pos x="54" y="48"/>
                  </a:cxn>
                  <a:cxn ang="0">
                    <a:pos x="48" y="36"/>
                  </a:cxn>
                  <a:cxn ang="0">
                    <a:pos x="42" y="28"/>
                  </a:cxn>
                  <a:cxn ang="0">
                    <a:pos x="38" y="22"/>
                  </a:cxn>
                  <a:cxn ang="0">
                    <a:pos x="32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20" y="2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367"/>
              <p:cNvSpPr>
                <a:spLocks/>
              </p:cNvSpPr>
              <p:nvPr/>
            </p:nvSpPr>
            <p:spPr bwMode="gray">
              <a:xfrm>
                <a:off x="4235" y="1572"/>
                <a:ext cx="50" cy="46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4" y="46"/>
                  </a:cxn>
                  <a:cxn ang="0">
                    <a:pos x="26" y="46"/>
                  </a:cxn>
                  <a:cxn ang="0">
                    <a:pos x="30" y="46"/>
                  </a:cxn>
                  <a:cxn ang="0">
                    <a:pos x="34" y="44"/>
                  </a:cxn>
                  <a:cxn ang="0">
                    <a:pos x="38" y="44"/>
                  </a:cxn>
                  <a:cxn ang="0">
                    <a:pos x="44" y="44"/>
                  </a:cxn>
                  <a:cxn ang="0">
                    <a:pos x="48" y="44"/>
                  </a:cxn>
                  <a:cxn ang="0">
                    <a:pos x="50" y="46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6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4" y="18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368"/>
              <p:cNvSpPr>
                <a:spLocks/>
              </p:cNvSpPr>
              <p:nvPr/>
            </p:nvSpPr>
            <p:spPr bwMode="gray">
              <a:xfrm>
                <a:off x="4487" y="1410"/>
                <a:ext cx="60" cy="4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6" y="38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14" y="42"/>
                  </a:cxn>
                  <a:cxn ang="0">
                    <a:pos x="18" y="44"/>
                  </a:cxn>
                  <a:cxn ang="0">
                    <a:pos x="22" y="44"/>
                  </a:cxn>
                  <a:cxn ang="0">
                    <a:pos x="26" y="42"/>
                  </a:cxn>
                  <a:cxn ang="0">
                    <a:pos x="58" y="42"/>
                  </a:cxn>
                  <a:cxn ang="0">
                    <a:pos x="60" y="36"/>
                  </a:cxn>
                  <a:cxn ang="0">
                    <a:pos x="58" y="34"/>
                  </a:cxn>
                  <a:cxn ang="0">
                    <a:pos x="58" y="32"/>
                  </a:cxn>
                  <a:cxn ang="0">
                    <a:pos x="58" y="28"/>
                  </a:cxn>
                  <a:cxn ang="0">
                    <a:pos x="56" y="22"/>
                  </a:cxn>
                  <a:cxn ang="0">
                    <a:pos x="56" y="16"/>
                  </a:cxn>
                  <a:cxn ang="0">
                    <a:pos x="54" y="12"/>
                  </a:cxn>
                  <a:cxn ang="0">
                    <a:pos x="54" y="8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14" y="2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369"/>
              <p:cNvSpPr>
                <a:spLocks/>
              </p:cNvSpPr>
              <p:nvPr/>
            </p:nvSpPr>
            <p:spPr bwMode="gray">
              <a:xfrm>
                <a:off x="4529" y="1616"/>
                <a:ext cx="24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6" y="32"/>
                  </a:cxn>
                  <a:cxn ang="0">
                    <a:pos x="8" y="32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4" y="26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370"/>
              <p:cNvSpPr>
                <a:spLocks/>
              </p:cNvSpPr>
              <p:nvPr/>
            </p:nvSpPr>
            <p:spPr bwMode="gray">
              <a:xfrm>
                <a:off x="4519" y="1134"/>
                <a:ext cx="228" cy="268"/>
              </a:xfrm>
              <a:custGeom>
                <a:avLst/>
                <a:gdLst/>
                <a:ahLst/>
                <a:cxnLst>
                  <a:cxn ang="0">
                    <a:pos x="206" y="82"/>
                  </a:cxn>
                  <a:cxn ang="0">
                    <a:pos x="198" y="84"/>
                  </a:cxn>
                  <a:cxn ang="0">
                    <a:pos x="198" y="92"/>
                  </a:cxn>
                  <a:cxn ang="0">
                    <a:pos x="204" y="96"/>
                  </a:cxn>
                  <a:cxn ang="0">
                    <a:pos x="200" y="104"/>
                  </a:cxn>
                  <a:cxn ang="0">
                    <a:pos x="214" y="112"/>
                  </a:cxn>
                  <a:cxn ang="0">
                    <a:pos x="188" y="122"/>
                  </a:cxn>
                  <a:cxn ang="0">
                    <a:pos x="164" y="138"/>
                  </a:cxn>
                  <a:cxn ang="0">
                    <a:pos x="152" y="154"/>
                  </a:cxn>
                  <a:cxn ang="0">
                    <a:pos x="140" y="160"/>
                  </a:cxn>
                  <a:cxn ang="0">
                    <a:pos x="120" y="174"/>
                  </a:cxn>
                  <a:cxn ang="0">
                    <a:pos x="106" y="182"/>
                  </a:cxn>
                  <a:cxn ang="0">
                    <a:pos x="116" y="188"/>
                  </a:cxn>
                  <a:cxn ang="0">
                    <a:pos x="112" y="198"/>
                  </a:cxn>
                  <a:cxn ang="0">
                    <a:pos x="100" y="214"/>
                  </a:cxn>
                  <a:cxn ang="0">
                    <a:pos x="82" y="224"/>
                  </a:cxn>
                  <a:cxn ang="0">
                    <a:pos x="76" y="238"/>
                  </a:cxn>
                  <a:cxn ang="0">
                    <a:pos x="74" y="260"/>
                  </a:cxn>
                  <a:cxn ang="0">
                    <a:pos x="54" y="268"/>
                  </a:cxn>
                  <a:cxn ang="0">
                    <a:pos x="46" y="258"/>
                  </a:cxn>
                  <a:cxn ang="0">
                    <a:pos x="24" y="256"/>
                  </a:cxn>
                  <a:cxn ang="0">
                    <a:pos x="2" y="240"/>
                  </a:cxn>
                  <a:cxn ang="0">
                    <a:pos x="12" y="222"/>
                  </a:cxn>
                  <a:cxn ang="0">
                    <a:pos x="20" y="214"/>
                  </a:cxn>
                  <a:cxn ang="0">
                    <a:pos x="26" y="206"/>
                  </a:cxn>
                  <a:cxn ang="0">
                    <a:pos x="40" y="218"/>
                  </a:cxn>
                  <a:cxn ang="0">
                    <a:pos x="40" y="208"/>
                  </a:cxn>
                  <a:cxn ang="0">
                    <a:pos x="38" y="198"/>
                  </a:cxn>
                  <a:cxn ang="0">
                    <a:pos x="28" y="198"/>
                  </a:cxn>
                  <a:cxn ang="0">
                    <a:pos x="30" y="186"/>
                  </a:cxn>
                  <a:cxn ang="0">
                    <a:pos x="42" y="176"/>
                  </a:cxn>
                  <a:cxn ang="0">
                    <a:pos x="62" y="168"/>
                  </a:cxn>
                  <a:cxn ang="0">
                    <a:pos x="64" y="162"/>
                  </a:cxn>
                  <a:cxn ang="0">
                    <a:pos x="54" y="144"/>
                  </a:cxn>
                  <a:cxn ang="0">
                    <a:pos x="54" y="126"/>
                  </a:cxn>
                  <a:cxn ang="0">
                    <a:pos x="60" y="108"/>
                  </a:cxn>
                  <a:cxn ang="0">
                    <a:pos x="72" y="120"/>
                  </a:cxn>
                  <a:cxn ang="0">
                    <a:pos x="80" y="138"/>
                  </a:cxn>
                  <a:cxn ang="0">
                    <a:pos x="82" y="114"/>
                  </a:cxn>
                  <a:cxn ang="0">
                    <a:pos x="104" y="94"/>
                  </a:cxn>
                  <a:cxn ang="0">
                    <a:pos x="122" y="88"/>
                  </a:cxn>
                  <a:cxn ang="0">
                    <a:pos x="132" y="80"/>
                  </a:cxn>
                  <a:cxn ang="0">
                    <a:pos x="86" y="74"/>
                  </a:cxn>
                  <a:cxn ang="0">
                    <a:pos x="68" y="72"/>
                  </a:cxn>
                  <a:cxn ang="0">
                    <a:pos x="56" y="74"/>
                  </a:cxn>
                  <a:cxn ang="0">
                    <a:pos x="44" y="54"/>
                  </a:cxn>
                  <a:cxn ang="0">
                    <a:pos x="44" y="40"/>
                  </a:cxn>
                  <a:cxn ang="0">
                    <a:pos x="66" y="42"/>
                  </a:cxn>
                  <a:cxn ang="0">
                    <a:pos x="78" y="26"/>
                  </a:cxn>
                  <a:cxn ang="0">
                    <a:pos x="100" y="18"/>
                  </a:cxn>
                  <a:cxn ang="0">
                    <a:pos x="122" y="4"/>
                  </a:cxn>
                  <a:cxn ang="0">
                    <a:pos x="160" y="2"/>
                  </a:cxn>
                  <a:cxn ang="0">
                    <a:pos x="188" y="6"/>
                  </a:cxn>
                  <a:cxn ang="0">
                    <a:pos x="212" y="26"/>
                  </a:cxn>
                  <a:cxn ang="0">
                    <a:pos x="216" y="30"/>
                  </a:cxn>
                  <a:cxn ang="0">
                    <a:pos x="218" y="64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371"/>
              <p:cNvSpPr>
                <a:spLocks/>
              </p:cNvSpPr>
              <p:nvPr/>
            </p:nvSpPr>
            <p:spPr bwMode="gray">
              <a:xfrm>
                <a:off x="4771" y="3308"/>
                <a:ext cx="78" cy="90"/>
              </a:xfrm>
              <a:custGeom>
                <a:avLst/>
                <a:gdLst/>
                <a:ahLst/>
                <a:cxnLst>
                  <a:cxn ang="0">
                    <a:pos x="78" y="50"/>
                  </a:cxn>
                  <a:cxn ang="0">
                    <a:pos x="60" y="32"/>
                  </a:cxn>
                  <a:cxn ang="0">
                    <a:pos x="60" y="30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24"/>
                  </a:cxn>
                  <a:cxn ang="0">
                    <a:pos x="44" y="20"/>
                  </a:cxn>
                  <a:cxn ang="0">
                    <a:pos x="36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2" y="20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2" y="56"/>
                  </a:cxn>
                  <a:cxn ang="0">
                    <a:pos x="2" y="58"/>
                  </a:cxn>
                  <a:cxn ang="0">
                    <a:pos x="2" y="62"/>
                  </a:cxn>
                  <a:cxn ang="0">
                    <a:pos x="2" y="66"/>
                  </a:cxn>
                  <a:cxn ang="0">
                    <a:pos x="2" y="72"/>
                  </a:cxn>
                  <a:cxn ang="0">
                    <a:pos x="4" y="78"/>
                  </a:cxn>
                  <a:cxn ang="0">
                    <a:pos x="6" y="82"/>
                  </a:cxn>
                  <a:cxn ang="0">
                    <a:pos x="10" y="86"/>
                  </a:cxn>
                  <a:cxn ang="0">
                    <a:pos x="12" y="88"/>
                  </a:cxn>
                  <a:cxn ang="0">
                    <a:pos x="14" y="90"/>
                  </a:cxn>
                  <a:cxn ang="0">
                    <a:pos x="16" y="90"/>
                  </a:cxn>
                  <a:cxn ang="0">
                    <a:pos x="20" y="90"/>
                  </a:cxn>
                  <a:cxn ang="0">
                    <a:pos x="30" y="90"/>
                  </a:cxn>
                  <a:cxn ang="0">
                    <a:pos x="42" y="90"/>
                  </a:cxn>
                  <a:cxn ang="0">
                    <a:pos x="50" y="88"/>
                  </a:cxn>
                  <a:cxn ang="0">
                    <a:pos x="52" y="86"/>
                  </a:cxn>
                  <a:cxn ang="0">
                    <a:pos x="56" y="84"/>
                  </a:cxn>
                  <a:cxn ang="0">
                    <a:pos x="60" y="82"/>
                  </a:cxn>
                  <a:cxn ang="0">
                    <a:pos x="64" y="80"/>
                  </a:cxn>
                  <a:cxn ang="0">
                    <a:pos x="68" y="78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78" y="50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372"/>
              <p:cNvSpPr>
                <a:spLocks/>
              </p:cNvSpPr>
              <p:nvPr/>
            </p:nvSpPr>
            <p:spPr bwMode="gray">
              <a:xfrm>
                <a:off x="3707" y="1508"/>
                <a:ext cx="1094" cy="746"/>
              </a:xfrm>
              <a:custGeom>
                <a:avLst/>
                <a:gdLst/>
                <a:ahLst/>
                <a:cxnLst>
                  <a:cxn ang="0">
                    <a:pos x="944" y="658"/>
                  </a:cxn>
                  <a:cxn ang="0">
                    <a:pos x="978" y="698"/>
                  </a:cxn>
                  <a:cxn ang="0">
                    <a:pos x="1002" y="710"/>
                  </a:cxn>
                  <a:cxn ang="0">
                    <a:pos x="978" y="672"/>
                  </a:cxn>
                  <a:cxn ang="0">
                    <a:pos x="970" y="640"/>
                  </a:cxn>
                  <a:cxn ang="0">
                    <a:pos x="930" y="638"/>
                  </a:cxn>
                  <a:cxn ang="0">
                    <a:pos x="1022" y="600"/>
                  </a:cxn>
                  <a:cxn ang="0">
                    <a:pos x="1082" y="568"/>
                  </a:cxn>
                  <a:cxn ang="0">
                    <a:pos x="1070" y="500"/>
                  </a:cxn>
                  <a:cxn ang="0">
                    <a:pos x="1024" y="460"/>
                  </a:cxn>
                  <a:cxn ang="0">
                    <a:pos x="974" y="372"/>
                  </a:cxn>
                  <a:cxn ang="0">
                    <a:pos x="916" y="354"/>
                  </a:cxn>
                  <a:cxn ang="0">
                    <a:pos x="878" y="312"/>
                  </a:cxn>
                  <a:cxn ang="0">
                    <a:pos x="806" y="332"/>
                  </a:cxn>
                  <a:cxn ang="0">
                    <a:pos x="816" y="458"/>
                  </a:cxn>
                  <a:cxn ang="0">
                    <a:pos x="790" y="510"/>
                  </a:cxn>
                  <a:cxn ang="0">
                    <a:pos x="792" y="576"/>
                  </a:cxn>
                  <a:cxn ang="0">
                    <a:pos x="758" y="556"/>
                  </a:cxn>
                  <a:cxn ang="0">
                    <a:pos x="736" y="496"/>
                  </a:cxn>
                  <a:cxn ang="0">
                    <a:pos x="640" y="440"/>
                  </a:cxn>
                  <a:cxn ang="0">
                    <a:pos x="592" y="392"/>
                  </a:cxn>
                  <a:cxn ang="0">
                    <a:pos x="644" y="298"/>
                  </a:cxn>
                  <a:cxn ang="0">
                    <a:pos x="682" y="266"/>
                  </a:cxn>
                  <a:cxn ang="0">
                    <a:pos x="672" y="194"/>
                  </a:cxn>
                  <a:cxn ang="0">
                    <a:pos x="738" y="194"/>
                  </a:cxn>
                  <a:cxn ang="0">
                    <a:pos x="774" y="156"/>
                  </a:cxn>
                  <a:cxn ang="0">
                    <a:pos x="768" y="114"/>
                  </a:cxn>
                  <a:cxn ang="0">
                    <a:pos x="744" y="74"/>
                  </a:cxn>
                  <a:cxn ang="0">
                    <a:pos x="714" y="138"/>
                  </a:cxn>
                  <a:cxn ang="0">
                    <a:pos x="686" y="106"/>
                  </a:cxn>
                  <a:cxn ang="0">
                    <a:pos x="658" y="100"/>
                  </a:cxn>
                  <a:cxn ang="0">
                    <a:pos x="644" y="48"/>
                  </a:cxn>
                  <a:cxn ang="0">
                    <a:pos x="610" y="4"/>
                  </a:cxn>
                  <a:cxn ang="0">
                    <a:pos x="598" y="78"/>
                  </a:cxn>
                  <a:cxn ang="0">
                    <a:pos x="630" y="122"/>
                  </a:cxn>
                  <a:cxn ang="0">
                    <a:pos x="584" y="124"/>
                  </a:cxn>
                  <a:cxn ang="0">
                    <a:pos x="544" y="152"/>
                  </a:cxn>
                  <a:cxn ang="0">
                    <a:pos x="502" y="150"/>
                  </a:cxn>
                  <a:cxn ang="0">
                    <a:pos x="464" y="122"/>
                  </a:cxn>
                  <a:cxn ang="0">
                    <a:pos x="424" y="124"/>
                  </a:cxn>
                  <a:cxn ang="0">
                    <a:pos x="420" y="186"/>
                  </a:cxn>
                  <a:cxn ang="0">
                    <a:pos x="380" y="148"/>
                  </a:cxn>
                  <a:cxn ang="0">
                    <a:pos x="342" y="138"/>
                  </a:cxn>
                  <a:cxn ang="0">
                    <a:pos x="328" y="100"/>
                  </a:cxn>
                  <a:cxn ang="0">
                    <a:pos x="282" y="84"/>
                  </a:cxn>
                  <a:cxn ang="0">
                    <a:pos x="220" y="72"/>
                  </a:cxn>
                  <a:cxn ang="0">
                    <a:pos x="182" y="44"/>
                  </a:cxn>
                  <a:cxn ang="0">
                    <a:pos x="166" y="62"/>
                  </a:cxn>
                  <a:cxn ang="0">
                    <a:pos x="124" y="78"/>
                  </a:cxn>
                  <a:cxn ang="0">
                    <a:pos x="22" y="80"/>
                  </a:cxn>
                  <a:cxn ang="0">
                    <a:pos x="80" y="388"/>
                  </a:cxn>
                  <a:cxn ang="0">
                    <a:pos x="152" y="496"/>
                  </a:cxn>
                  <a:cxn ang="0">
                    <a:pos x="172" y="572"/>
                  </a:cxn>
                  <a:cxn ang="0">
                    <a:pos x="638" y="646"/>
                  </a:cxn>
                  <a:cxn ang="0">
                    <a:pos x="720" y="648"/>
                  </a:cxn>
                  <a:cxn ang="0">
                    <a:pos x="756" y="672"/>
                  </a:cxn>
                  <a:cxn ang="0">
                    <a:pos x="784" y="704"/>
                  </a:cxn>
                  <a:cxn ang="0">
                    <a:pos x="752" y="722"/>
                  </a:cxn>
                  <a:cxn ang="0">
                    <a:pos x="750" y="744"/>
                  </a:cxn>
                  <a:cxn ang="0">
                    <a:pos x="798" y="722"/>
                  </a:cxn>
                  <a:cxn ang="0">
                    <a:pos x="840" y="698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373"/>
              <p:cNvSpPr>
                <a:spLocks/>
              </p:cNvSpPr>
              <p:nvPr/>
            </p:nvSpPr>
            <p:spPr bwMode="gray">
              <a:xfrm>
                <a:off x="3369" y="1530"/>
                <a:ext cx="492" cy="498"/>
              </a:xfrm>
              <a:custGeom>
                <a:avLst/>
                <a:gdLst/>
                <a:ahLst/>
                <a:cxnLst>
                  <a:cxn ang="0">
                    <a:pos x="318" y="44"/>
                  </a:cxn>
                  <a:cxn ang="0">
                    <a:pos x="282" y="40"/>
                  </a:cxn>
                  <a:cxn ang="0">
                    <a:pos x="262" y="32"/>
                  </a:cxn>
                  <a:cxn ang="0">
                    <a:pos x="242" y="24"/>
                  </a:cxn>
                  <a:cxn ang="0">
                    <a:pos x="230" y="28"/>
                  </a:cxn>
                  <a:cxn ang="0">
                    <a:pos x="220" y="32"/>
                  </a:cxn>
                  <a:cxn ang="0">
                    <a:pos x="176" y="4"/>
                  </a:cxn>
                  <a:cxn ang="0">
                    <a:pos x="118" y="12"/>
                  </a:cxn>
                  <a:cxn ang="0">
                    <a:pos x="100" y="14"/>
                  </a:cxn>
                  <a:cxn ang="0">
                    <a:pos x="68" y="60"/>
                  </a:cxn>
                  <a:cxn ang="0">
                    <a:pos x="18" y="98"/>
                  </a:cxn>
                  <a:cxn ang="0">
                    <a:pos x="60" y="144"/>
                  </a:cxn>
                  <a:cxn ang="0">
                    <a:pos x="58" y="178"/>
                  </a:cxn>
                  <a:cxn ang="0">
                    <a:pos x="8" y="182"/>
                  </a:cxn>
                  <a:cxn ang="0">
                    <a:pos x="62" y="228"/>
                  </a:cxn>
                  <a:cxn ang="0">
                    <a:pos x="86" y="220"/>
                  </a:cxn>
                  <a:cxn ang="0">
                    <a:pos x="86" y="236"/>
                  </a:cxn>
                  <a:cxn ang="0">
                    <a:pos x="76" y="260"/>
                  </a:cxn>
                  <a:cxn ang="0">
                    <a:pos x="52" y="284"/>
                  </a:cxn>
                  <a:cxn ang="0">
                    <a:pos x="18" y="308"/>
                  </a:cxn>
                  <a:cxn ang="0">
                    <a:pos x="28" y="328"/>
                  </a:cxn>
                  <a:cxn ang="0">
                    <a:pos x="38" y="352"/>
                  </a:cxn>
                  <a:cxn ang="0">
                    <a:pos x="68" y="362"/>
                  </a:cxn>
                  <a:cxn ang="0">
                    <a:pos x="74" y="386"/>
                  </a:cxn>
                  <a:cxn ang="0">
                    <a:pos x="92" y="382"/>
                  </a:cxn>
                  <a:cxn ang="0">
                    <a:pos x="102" y="394"/>
                  </a:cxn>
                  <a:cxn ang="0">
                    <a:pos x="124" y="390"/>
                  </a:cxn>
                  <a:cxn ang="0">
                    <a:pos x="138" y="384"/>
                  </a:cxn>
                  <a:cxn ang="0">
                    <a:pos x="104" y="434"/>
                  </a:cxn>
                  <a:cxn ang="0">
                    <a:pos x="68" y="464"/>
                  </a:cxn>
                  <a:cxn ang="0">
                    <a:pos x="86" y="466"/>
                  </a:cxn>
                  <a:cxn ang="0">
                    <a:pos x="160" y="412"/>
                  </a:cxn>
                  <a:cxn ang="0">
                    <a:pos x="186" y="390"/>
                  </a:cxn>
                  <a:cxn ang="0">
                    <a:pos x="178" y="374"/>
                  </a:cxn>
                  <a:cxn ang="0">
                    <a:pos x="206" y="326"/>
                  </a:cxn>
                  <a:cxn ang="0">
                    <a:pos x="250" y="322"/>
                  </a:cxn>
                  <a:cxn ang="0">
                    <a:pos x="212" y="346"/>
                  </a:cxn>
                  <a:cxn ang="0">
                    <a:pos x="206" y="364"/>
                  </a:cxn>
                  <a:cxn ang="0">
                    <a:pos x="220" y="376"/>
                  </a:cxn>
                  <a:cxn ang="0">
                    <a:pos x="246" y="356"/>
                  </a:cxn>
                  <a:cxn ang="0">
                    <a:pos x="254" y="338"/>
                  </a:cxn>
                  <a:cxn ang="0">
                    <a:pos x="274" y="338"/>
                  </a:cxn>
                  <a:cxn ang="0">
                    <a:pos x="312" y="354"/>
                  </a:cxn>
                  <a:cxn ang="0">
                    <a:pos x="350" y="368"/>
                  </a:cxn>
                  <a:cxn ang="0">
                    <a:pos x="372" y="372"/>
                  </a:cxn>
                  <a:cxn ang="0">
                    <a:pos x="426" y="388"/>
                  </a:cxn>
                  <a:cxn ang="0">
                    <a:pos x="452" y="428"/>
                  </a:cxn>
                  <a:cxn ang="0">
                    <a:pos x="462" y="454"/>
                  </a:cxn>
                  <a:cxn ang="0">
                    <a:pos x="472" y="462"/>
                  </a:cxn>
                  <a:cxn ang="0">
                    <a:pos x="480" y="474"/>
                  </a:cxn>
                  <a:cxn ang="0">
                    <a:pos x="480" y="496"/>
                  </a:cxn>
                  <a:cxn ang="0">
                    <a:pos x="490" y="456"/>
                  </a:cxn>
                  <a:cxn ang="0">
                    <a:pos x="462" y="418"/>
                  </a:cxn>
                  <a:cxn ang="0">
                    <a:pos x="416" y="368"/>
                  </a:cxn>
                  <a:cxn ang="0">
                    <a:pos x="378" y="362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374"/>
              <p:cNvSpPr>
                <a:spLocks/>
              </p:cNvSpPr>
              <p:nvPr/>
            </p:nvSpPr>
            <p:spPr bwMode="gray">
              <a:xfrm>
                <a:off x="3919" y="2134"/>
                <a:ext cx="738" cy="404"/>
              </a:xfrm>
              <a:custGeom>
                <a:avLst/>
                <a:gdLst/>
                <a:ahLst/>
                <a:cxnLst>
                  <a:cxn ang="0">
                    <a:pos x="704" y="42"/>
                  </a:cxn>
                  <a:cxn ang="0">
                    <a:pos x="724" y="30"/>
                  </a:cxn>
                  <a:cxn ang="0">
                    <a:pos x="724" y="64"/>
                  </a:cxn>
                  <a:cxn ang="0">
                    <a:pos x="738" y="74"/>
                  </a:cxn>
                  <a:cxn ang="0">
                    <a:pos x="726" y="82"/>
                  </a:cxn>
                  <a:cxn ang="0">
                    <a:pos x="702" y="96"/>
                  </a:cxn>
                  <a:cxn ang="0">
                    <a:pos x="684" y="114"/>
                  </a:cxn>
                  <a:cxn ang="0">
                    <a:pos x="688" y="126"/>
                  </a:cxn>
                  <a:cxn ang="0">
                    <a:pos x="696" y="136"/>
                  </a:cxn>
                  <a:cxn ang="0">
                    <a:pos x="668" y="140"/>
                  </a:cxn>
                  <a:cxn ang="0">
                    <a:pos x="644" y="142"/>
                  </a:cxn>
                  <a:cxn ang="0">
                    <a:pos x="646" y="162"/>
                  </a:cxn>
                  <a:cxn ang="0">
                    <a:pos x="642" y="192"/>
                  </a:cxn>
                  <a:cxn ang="0">
                    <a:pos x="630" y="184"/>
                  </a:cxn>
                  <a:cxn ang="0">
                    <a:pos x="622" y="186"/>
                  </a:cxn>
                  <a:cxn ang="0">
                    <a:pos x="626" y="204"/>
                  </a:cxn>
                  <a:cxn ang="0">
                    <a:pos x="616" y="218"/>
                  </a:cxn>
                  <a:cxn ang="0">
                    <a:pos x="624" y="234"/>
                  </a:cxn>
                  <a:cxn ang="0">
                    <a:pos x="610" y="240"/>
                  </a:cxn>
                  <a:cxn ang="0">
                    <a:pos x="556" y="296"/>
                  </a:cxn>
                  <a:cxn ang="0">
                    <a:pos x="550" y="320"/>
                  </a:cxn>
                  <a:cxn ang="0">
                    <a:pos x="572" y="368"/>
                  </a:cxn>
                  <a:cxn ang="0">
                    <a:pos x="566" y="404"/>
                  </a:cxn>
                  <a:cxn ang="0">
                    <a:pos x="528" y="348"/>
                  </a:cxn>
                  <a:cxn ang="0">
                    <a:pos x="516" y="326"/>
                  </a:cxn>
                  <a:cxn ang="0">
                    <a:pos x="446" y="324"/>
                  </a:cxn>
                  <a:cxn ang="0">
                    <a:pos x="382" y="334"/>
                  </a:cxn>
                  <a:cxn ang="0">
                    <a:pos x="344" y="376"/>
                  </a:cxn>
                  <a:cxn ang="0">
                    <a:pos x="308" y="350"/>
                  </a:cxn>
                  <a:cxn ang="0">
                    <a:pos x="288" y="336"/>
                  </a:cxn>
                  <a:cxn ang="0">
                    <a:pos x="262" y="334"/>
                  </a:cxn>
                  <a:cxn ang="0">
                    <a:pos x="228" y="296"/>
                  </a:cxn>
                  <a:cxn ang="0">
                    <a:pos x="176" y="306"/>
                  </a:cxn>
                  <a:cxn ang="0">
                    <a:pos x="112" y="288"/>
                  </a:cxn>
                  <a:cxn ang="0">
                    <a:pos x="84" y="272"/>
                  </a:cxn>
                  <a:cxn ang="0">
                    <a:pos x="52" y="252"/>
                  </a:cxn>
                  <a:cxn ang="0">
                    <a:pos x="2" y="156"/>
                  </a:cxn>
                  <a:cxn ang="0">
                    <a:pos x="6" y="102"/>
                  </a:cxn>
                  <a:cxn ang="0">
                    <a:pos x="6" y="62"/>
                  </a:cxn>
                  <a:cxn ang="0">
                    <a:pos x="14" y="22"/>
                  </a:cxn>
                  <a:cxn ang="0">
                    <a:pos x="416" y="12"/>
                  </a:cxn>
                  <a:cxn ang="0">
                    <a:pos x="432" y="22"/>
                  </a:cxn>
                  <a:cxn ang="0">
                    <a:pos x="416" y="40"/>
                  </a:cxn>
                  <a:cxn ang="0">
                    <a:pos x="454" y="42"/>
                  </a:cxn>
                  <a:cxn ang="0">
                    <a:pos x="484" y="42"/>
                  </a:cxn>
                  <a:cxn ang="0">
                    <a:pos x="502" y="44"/>
                  </a:cxn>
                  <a:cxn ang="0">
                    <a:pos x="490" y="60"/>
                  </a:cxn>
                  <a:cxn ang="0">
                    <a:pos x="472" y="66"/>
                  </a:cxn>
                  <a:cxn ang="0">
                    <a:pos x="476" y="84"/>
                  </a:cxn>
                  <a:cxn ang="0">
                    <a:pos x="472" y="134"/>
                  </a:cxn>
                  <a:cxn ang="0">
                    <a:pos x="490" y="108"/>
                  </a:cxn>
                  <a:cxn ang="0">
                    <a:pos x="504" y="64"/>
                  </a:cxn>
                  <a:cxn ang="0">
                    <a:pos x="520" y="64"/>
                  </a:cxn>
                  <a:cxn ang="0">
                    <a:pos x="518" y="90"/>
                  </a:cxn>
                  <a:cxn ang="0">
                    <a:pos x="530" y="92"/>
                  </a:cxn>
                  <a:cxn ang="0">
                    <a:pos x="536" y="120"/>
                  </a:cxn>
                  <a:cxn ang="0">
                    <a:pos x="546" y="128"/>
                  </a:cxn>
                  <a:cxn ang="0">
                    <a:pos x="586" y="114"/>
                  </a:cxn>
                  <a:cxn ang="0">
                    <a:pos x="596" y="94"/>
                  </a:cxn>
                  <a:cxn ang="0">
                    <a:pos x="634" y="82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375"/>
              <p:cNvSpPr>
                <a:spLocks/>
              </p:cNvSpPr>
              <p:nvPr/>
            </p:nvSpPr>
            <p:spPr bwMode="gray">
              <a:xfrm>
                <a:off x="5068" y="1750"/>
                <a:ext cx="136" cy="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2" y="48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20" y="68"/>
                  </a:cxn>
                  <a:cxn ang="0">
                    <a:pos x="56" y="98"/>
                  </a:cxn>
                  <a:cxn ang="0">
                    <a:pos x="60" y="96"/>
                  </a:cxn>
                  <a:cxn ang="0">
                    <a:pos x="70" y="92"/>
                  </a:cxn>
                  <a:cxn ang="0">
                    <a:pos x="76" y="88"/>
                  </a:cxn>
                  <a:cxn ang="0">
                    <a:pos x="86" y="86"/>
                  </a:cxn>
                  <a:cxn ang="0">
                    <a:pos x="94" y="88"/>
                  </a:cxn>
                  <a:cxn ang="0">
                    <a:pos x="100" y="86"/>
                  </a:cxn>
                  <a:cxn ang="0">
                    <a:pos x="122" y="72"/>
                  </a:cxn>
                  <a:cxn ang="0">
                    <a:pos x="136" y="4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24"/>
                  </a:cxn>
                  <a:cxn ang="0">
                    <a:pos x="118" y="22"/>
                  </a:cxn>
                  <a:cxn ang="0">
                    <a:pos x="118" y="20"/>
                  </a:cxn>
                  <a:cxn ang="0">
                    <a:pos x="118" y="16"/>
                  </a:cxn>
                  <a:cxn ang="0">
                    <a:pos x="114" y="10"/>
                  </a:cxn>
                  <a:cxn ang="0">
                    <a:pos x="106" y="8"/>
                  </a:cxn>
                  <a:cxn ang="0">
                    <a:pos x="102" y="10"/>
                  </a:cxn>
                  <a:cxn ang="0">
                    <a:pos x="94" y="14"/>
                  </a:cxn>
                  <a:cxn ang="0">
                    <a:pos x="86" y="18"/>
                  </a:cxn>
                  <a:cxn ang="0">
                    <a:pos x="82" y="22"/>
                  </a:cxn>
                  <a:cxn ang="0">
                    <a:pos x="76" y="20"/>
                  </a:cxn>
                  <a:cxn ang="0">
                    <a:pos x="70" y="16"/>
                  </a:cxn>
                  <a:cxn ang="0">
                    <a:pos x="68" y="12"/>
                  </a:cxn>
                  <a:cxn ang="0">
                    <a:pos x="60" y="6"/>
                  </a:cxn>
                  <a:cxn ang="0">
                    <a:pos x="50" y="8"/>
                  </a:cxn>
                  <a:cxn ang="0">
                    <a:pos x="44" y="16"/>
                  </a:cxn>
                  <a:cxn ang="0">
                    <a:pos x="44" y="24"/>
                  </a:cxn>
                  <a:cxn ang="0">
                    <a:pos x="44" y="28"/>
                  </a:cxn>
                  <a:cxn ang="0">
                    <a:pos x="40" y="28"/>
                  </a:cxn>
                  <a:cxn ang="0">
                    <a:pos x="34" y="22"/>
                  </a:cxn>
                  <a:cxn ang="0">
                    <a:pos x="32" y="16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78" name="Picture 2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612" y="0"/>
            <a:ext cx="1744388" cy="1500174"/>
          </a:xfrm>
          <a:prstGeom prst="rect">
            <a:avLst/>
          </a:prstGeom>
          <a:noFill/>
        </p:spPr>
      </p:pic>
      <p:sp>
        <p:nvSpPr>
          <p:cNvPr id="380" name="Овал 379"/>
          <p:cNvSpPr/>
          <p:nvPr/>
        </p:nvSpPr>
        <p:spPr bwMode="auto">
          <a:xfrm>
            <a:off x="7286644" y="4714884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82" name="Овал 381"/>
          <p:cNvSpPr/>
          <p:nvPr/>
        </p:nvSpPr>
        <p:spPr bwMode="auto">
          <a:xfrm>
            <a:off x="4071934" y="3714752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3" name="Овал 382"/>
          <p:cNvSpPr/>
          <p:nvPr/>
        </p:nvSpPr>
        <p:spPr bwMode="auto">
          <a:xfrm>
            <a:off x="5286380" y="3429000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4" name="Овал 383"/>
          <p:cNvSpPr/>
          <p:nvPr/>
        </p:nvSpPr>
        <p:spPr bwMode="auto">
          <a:xfrm>
            <a:off x="7429520" y="5429264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5" name="Овал 384"/>
          <p:cNvSpPr/>
          <p:nvPr/>
        </p:nvSpPr>
        <p:spPr bwMode="auto">
          <a:xfrm>
            <a:off x="5286380" y="2928934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6" name="Овал 385"/>
          <p:cNvSpPr/>
          <p:nvPr/>
        </p:nvSpPr>
        <p:spPr bwMode="auto">
          <a:xfrm>
            <a:off x="5357818" y="3143248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7" name="Овал 386"/>
          <p:cNvSpPr/>
          <p:nvPr/>
        </p:nvSpPr>
        <p:spPr bwMode="auto">
          <a:xfrm>
            <a:off x="3000364" y="4572008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8" name="Овал 387"/>
          <p:cNvSpPr/>
          <p:nvPr/>
        </p:nvSpPr>
        <p:spPr bwMode="auto">
          <a:xfrm>
            <a:off x="3357554" y="4714884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9" name="Овал 388"/>
          <p:cNvSpPr/>
          <p:nvPr/>
        </p:nvSpPr>
        <p:spPr bwMode="auto">
          <a:xfrm>
            <a:off x="3000364" y="4357694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0275"/>
            <a:ext cx="7215206" cy="487363"/>
          </a:xfrm>
        </p:spPr>
        <p:txBody>
          <a:bodyPr/>
          <a:lstStyle/>
          <a:p>
            <a:r>
              <a:rPr lang="ru-RU" sz="1400" i="1" dirty="0" smtClean="0"/>
              <a:t>Цунами у побережья о. </a:t>
            </a:r>
            <a:r>
              <a:rPr lang="ru-RU" sz="1400" i="1" dirty="0" err="1" smtClean="0"/>
              <a:t>Шри</a:t>
            </a:r>
            <a:r>
              <a:rPr lang="ru-RU" sz="1400" i="1" dirty="0" smtClean="0"/>
              <a:t> Ланка 26 декабря 2004 г. на снимке со спутника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52578" name="Picture 2" descr="C:\Documents and Settings\Home\Рабочий стол\цунами\srilanka_kalutara_flood_dec26_2004_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95860"/>
            <a:ext cx="7000924" cy="4846220"/>
          </a:xfrm>
          <a:prstGeom prst="rect">
            <a:avLst/>
          </a:prstGeom>
          <a:noFill/>
        </p:spPr>
      </p:pic>
      <p:pic>
        <p:nvPicPr>
          <p:cNvPr id="6" name="Picture 2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9612" y="0"/>
            <a:ext cx="174438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30275"/>
            <a:ext cx="7643866" cy="487363"/>
          </a:xfrm>
        </p:spPr>
        <p:txBody>
          <a:bodyPr/>
          <a:lstStyle/>
          <a:p>
            <a:r>
              <a:rPr lang="ru-RU" sz="2000" dirty="0" smtClean="0"/>
              <a:t>Изменение очертаний береговой линии вследствие </a:t>
            </a:r>
            <a:br>
              <a:rPr lang="ru-RU" sz="2000" dirty="0" smtClean="0"/>
            </a:br>
            <a:r>
              <a:rPr lang="ru-RU" sz="2000" dirty="0" smtClean="0"/>
              <a:t>цунами в Индонезии в 2004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8482" name="Picture 2" descr="C:\Documents and Settings\Home\Рабочий стол\цунами\tsunam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72635" y="1356136"/>
            <a:ext cx="4926865" cy="5786446"/>
          </a:xfrm>
          <a:prstGeom prst="rect">
            <a:avLst/>
          </a:prstGeom>
          <a:noFill/>
        </p:spPr>
      </p:pic>
      <p:pic>
        <p:nvPicPr>
          <p:cNvPr id="6" name="Picture 2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9612" y="1"/>
            <a:ext cx="1744388" cy="1500174"/>
          </a:xfrm>
          <a:prstGeom prst="rect">
            <a:avLst/>
          </a:prstGeom>
          <a:noFill/>
        </p:spPr>
      </p:pic>
      <p:pic>
        <p:nvPicPr>
          <p:cNvPr id="148484" name="Picture 4" descr="23 июня 2004 г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85926"/>
            <a:ext cx="2771775" cy="1695451"/>
          </a:xfrm>
          <a:prstGeom prst="rect">
            <a:avLst/>
          </a:prstGeom>
          <a:noFill/>
        </p:spPr>
      </p:pic>
      <p:pic>
        <p:nvPicPr>
          <p:cNvPr id="148486" name="Picture 6" descr="28 декабря 2004 г.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643314"/>
            <a:ext cx="2857500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30275"/>
            <a:ext cx="7286676" cy="487363"/>
          </a:xfrm>
        </p:spPr>
        <p:txBody>
          <a:bodyPr/>
          <a:lstStyle/>
          <a:p>
            <a:r>
              <a:rPr lang="ru-RU" dirty="0" smtClean="0"/>
              <a:t> Основные поражающие факторы: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/>
              <a:t>Первичные:</a:t>
            </a:r>
          </a:p>
          <a:p>
            <a:r>
              <a:rPr lang="ru-RU" dirty="0" smtClean="0"/>
              <a:t>воздушная волна;</a:t>
            </a:r>
          </a:p>
          <a:p>
            <a:r>
              <a:rPr lang="ru-RU" dirty="0" smtClean="0"/>
              <a:t>удар волны;</a:t>
            </a:r>
          </a:p>
          <a:p>
            <a:r>
              <a:rPr lang="ru-RU" dirty="0" smtClean="0"/>
              <a:t>гидродинамическое давление воды.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Documents and Settings\Home\Рабочий стол\цунами\31_0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612" y="1"/>
            <a:ext cx="1744388" cy="1500174"/>
          </a:xfrm>
          <a:prstGeom prst="rect">
            <a:avLst/>
          </a:prstGeom>
          <a:noFill/>
        </p:spPr>
      </p:pic>
      <p:pic>
        <p:nvPicPr>
          <p:cNvPr id="134146" name="Picture 2" descr="C:\Documents and Settings\Home\Рабочий стол\цунами\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97992"/>
            <a:ext cx="3357586" cy="2488564"/>
          </a:xfrm>
          <a:prstGeom prst="rect">
            <a:avLst/>
          </a:prstGeom>
          <a:noFill/>
        </p:spPr>
      </p:pic>
      <p:pic>
        <p:nvPicPr>
          <p:cNvPr id="134147" name="Picture 3" descr="C:\Documents and Settings\Home\Рабочий стол\цунами\72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86256"/>
            <a:ext cx="3193051" cy="2450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07l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8BBDE3"/>
      </a:accent1>
      <a:accent2>
        <a:srgbClr val="75B37E"/>
      </a:accent2>
      <a:accent3>
        <a:srgbClr val="FFFFFF"/>
      </a:accent3>
      <a:accent4>
        <a:srgbClr val="000000"/>
      </a:accent4>
      <a:accent5>
        <a:srgbClr val="C4DBEF"/>
      </a:accent5>
      <a:accent6>
        <a:srgbClr val="69A272"/>
      </a:accent6>
      <a:hlink>
        <a:srgbClr val="D5B631"/>
      </a:hlink>
      <a:folHlink>
        <a:srgbClr val="4E96E6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cdb2004207l</Template>
  <TotalTime>1831</TotalTime>
  <Words>475</Words>
  <Application>Microsoft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cdb2004207l</vt:lpstr>
      <vt:lpstr>Image</vt:lpstr>
      <vt:lpstr>Цунами</vt:lpstr>
      <vt:lpstr>Понятие «цунами»</vt:lpstr>
      <vt:lpstr>Причины возникновения цунами:</vt:lpstr>
      <vt:lpstr>Причины возникновения цунами:</vt:lpstr>
      <vt:lpstr>Основные параметры цунами:</vt:lpstr>
      <vt:lpstr>Районы, подверженные цунами</vt:lpstr>
      <vt:lpstr>Цунами у побережья о. Шри Ланка 26 декабря 2004 г. на снимке со спутника</vt:lpstr>
      <vt:lpstr>Изменение очертаний береговой линии вследствие  цунами в Индонезии в 2004 году</vt:lpstr>
      <vt:lpstr> Основные поражающие факторы:</vt:lpstr>
      <vt:lpstr>Основные поражающие факторы:</vt:lpstr>
      <vt:lpstr>Последствия цунами</vt:lpstr>
      <vt:lpstr>Заблаговременные меры по защите от цунами:</vt:lpstr>
      <vt:lpstr>При получении сигнала «Идёт цунами»:</vt:lpstr>
      <vt:lpstr>Правила поведения при поступлении сигнала о подходе цунами:</vt:lpstr>
      <vt:lpstr>Правила поведения при внезапном подходе цунами:</vt:lpstr>
      <vt:lpstr>Правила поведения после прохождения цунами: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PowrPoint Template</dc:title>
  <dc:creator>*</dc:creator>
  <cp:lastModifiedBy>*</cp:lastModifiedBy>
  <cp:revision>86</cp:revision>
  <dcterms:created xsi:type="dcterms:W3CDTF">2007-12-29T12:24:00Z</dcterms:created>
  <dcterms:modified xsi:type="dcterms:W3CDTF">2008-01-29T18:53:05Z</dcterms:modified>
</cp:coreProperties>
</file>