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358" autoAdjust="0"/>
  </p:normalViewPr>
  <p:slideViewPr>
    <p:cSldViewPr>
      <p:cViewPr>
        <p:scale>
          <a:sx n="80" d="100"/>
          <a:sy n="80" d="100"/>
        </p:scale>
        <p:origin x="-21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FC9AC-3242-427C-AB04-4CB8E8ACF78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3831B2-5FBD-449E-BFE8-DB876BCD3D6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ФАРТУКИ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A54B312C-F5E0-4ECD-B043-CECCE18806FF}" type="parTrans" cxnId="{159B08AF-B1DE-4217-B42F-17492E3D7E4B}">
      <dgm:prSet/>
      <dgm:spPr/>
      <dgm:t>
        <a:bodyPr/>
        <a:lstStyle/>
        <a:p>
          <a:endParaRPr lang="ru-RU"/>
        </a:p>
      </dgm:t>
    </dgm:pt>
    <dgm:pt modelId="{F4C4C03F-49A4-4013-89C0-746C9FF72C38}" type="sibTrans" cxnId="{159B08AF-B1DE-4217-B42F-17492E3D7E4B}">
      <dgm:prSet/>
      <dgm:spPr/>
      <dgm:t>
        <a:bodyPr/>
        <a:lstStyle/>
        <a:p>
          <a:endParaRPr lang="ru-RU"/>
        </a:p>
      </dgm:t>
    </dgm:pt>
    <dgm:pt modelId="{3278E348-4A9A-4764-A21F-B23A19832BE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ЭЛЕМЕНТ НАЦИОНАЛЬНОГО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КОСТЮМА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CC623809-729D-431F-9C80-E7F5E1C9CD5A}" type="parTrans" cxnId="{885F5CED-D766-463F-AE4B-0FB18D81786F}">
      <dgm:prSet/>
      <dgm:spPr/>
      <dgm:t>
        <a:bodyPr/>
        <a:lstStyle/>
        <a:p>
          <a:endParaRPr lang="ru-RU"/>
        </a:p>
      </dgm:t>
    </dgm:pt>
    <dgm:pt modelId="{AFC68023-2977-427F-9640-44969F4118BD}" type="sibTrans" cxnId="{885F5CED-D766-463F-AE4B-0FB18D81786F}">
      <dgm:prSet/>
      <dgm:spPr/>
      <dgm:t>
        <a:bodyPr/>
        <a:lstStyle/>
        <a:p>
          <a:endParaRPr lang="ru-RU"/>
        </a:p>
      </dgm:t>
    </dgm:pt>
    <dgm:pt modelId="{9BE3E38B-6EC1-4C6A-A5D2-39FBD48ED5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ЭЛЕМЕНТ РАБОЧЕЙ ОДЕЖДЫ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58D86EBB-AAAE-4E86-9284-5888C2907A7E}" type="parTrans" cxnId="{15D58A5B-8328-492B-AD3B-C03D975A2F10}">
      <dgm:prSet/>
      <dgm:spPr/>
      <dgm:t>
        <a:bodyPr/>
        <a:lstStyle/>
        <a:p>
          <a:endParaRPr lang="ru-RU"/>
        </a:p>
      </dgm:t>
    </dgm:pt>
    <dgm:pt modelId="{666C8C03-6954-4C11-BDA8-9E1A9B790E44}" type="sibTrans" cxnId="{15D58A5B-8328-492B-AD3B-C03D975A2F10}">
      <dgm:prSet/>
      <dgm:spPr/>
      <dgm:t>
        <a:bodyPr/>
        <a:lstStyle/>
        <a:p>
          <a:endParaRPr lang="ru-RU"/>
        </a:p>
      </dgm:t>
    </dgm:pt>
    <dgm:pt modelId="{AE2F55A6-0DFA-45DA-AB9B-ACDC0DDED0A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ЭЛЕМЕНТ НАРЯДНАНОЙ ОДЕЖДЫ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ED1A44F-7154-4314-B1E1-52C092C143F5}" type="parTrans" cxnId="{59921886-3C97-436E-91E6-917550EAF74D}">
      <dgm:prSet/>
      <dgm:spPr/>
      <dgm:t>
        <a:bodyPr/>
        <a:lstStyle/>
        <a:p>
          <a:endParaRPr lang="ru-RU"/>
        </a:p>
      </dgm:t>
    </dgm:pt>
    <dgm:pt modelId="{8D5CD49A-CA47-4674-B64C-CE9605501272}" type="sibTrans" cxnId="{59921886-3C97-436E-91E6-917550EAF74D}">
      <dgm:prSet/>
      <dgm:spPr/>
      <dgm:t>
        <a:bodyPr/>
        <a:lstStyle/>
        <a:p>
          <a:endParaRPr lang="ru-RU"/>
        </a:p>
      </dgm:t>
    </dgm:pt>
    <dgm:pt modelId="{E5D54D31-7E90-4C18-A2F2-74E9DA2CF9ED}" type="pres">
      <dgm:prSet presAssocID="{2FFFC9AC-3242-427C-AB04-4CB8E8ACF78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1E032-AE17-41D9-9248-A4A10E00CF3C}" type="pres">
      <dgm:prSet presAssocID="{2FFFC9AC-3242-427C-AB04-4CB8E8ACF782}" presName="hierFlow" presStyleCnt="0"/>
      <dgm:spPr/>
    </dgm:pt>
    <dgm:pt modelId="{DD10C894-55A4-47C9-BB6C-04F4415B4200}" type="pres">
      <dgm:prSet presAssocID="{2FFFC9AC-3242-427C-AB04-4CB8E8ACF78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CA6FDB-14BF-4566-99DA-928017154909}" type="pres">
      <dgm:prSet presAssocID="{6D3831B2-5FBD-449E-BFE8-DB876BCD3D64}" presName="Name14" presStyleCnt="0"/>
      <dgm:spPr/>
    </dgm:pt>
    <dgm:pt modelId="{E41DF88E-49D9-4F91-99BE-754EF493CDEB}" type="pres">
      <dgm:prSet presAssocID="{6D3831B2-5FBD-449E-BFE8-DB876BCD3D6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6ABF4D-539A-4822-8EDF-924965A39D56}" type="pres">
      <dgm:prSet presAssocID="{6D3831B2-5FBD-449E-BFE8-DB876BCD3D64}" presName="hierChild2" presStyleCnt="0"/>
      <dgm:spPr/>
    </dgm:pt>
    <dgm:pt modelId="{B4595F77-B6FA-4ADB-B072-AC37F5E03D91}" type="pres">
      <dgm:prSet presAssocID="{CC623809-729D-431F-9C80-E7F5E1C9CD5A}" presName="Name19" presStyleLbl="parChTrans1D2" presStyleIdx="0" presStyleCnt="3"/>
      <dgm:spPr/>
      <dgm:t>
        <a:bodyPr/>
        <a:lstStyle/>
        <a:p>
          <a:endParaRPr lang="ru-RU"/>
        </a:p>
      </dgm:t>
    </dgm:pt>
    <dgm:pt modelId="{A9771179-163E-42EC-8F6A-FEAE3DD762CC}" type="pres">
      <dgm:prSet presAssocID="{3278E348-4A9A-4764-A21F-B23A19832BE9}" presName="Name21" presStyleCnt="0"/>
      <dgm:spPr/>
    </dgm:pt>
    <dgm:pt modelId="{36BBA186-B8FC-4D08-A9D2-3AC1CA6B65A6}" type="pres">
      <dgm:prSet presAssocID="{3278E348-4A9A-4764-A21F-B23A19832BE9}" presName="level2Shape" presStyleLbl="node2" presStyleIdx="0" presStyleCnt="3" custAng="1221515" custScaleX="100993" custScaleY="90534"/>
      <dgm:spPr/>
      <dgm:t>
        <a:bodyPr/>
        <a:lstStyle/>
        <a:p>
          <a:endParaRPr lang="ru-RU"/>
        </a:p>
      </dgm:t>
    </dgm:pt>
    <dgm:pt modelId="{D855CB7E-3D6B-4942-A304-607E22D65991}" type="pres">
      <dgm:prSet presAssocID="{3278E348-4A9A-4764-A21F-B23A19832BE9}" presName="hierChild3" presStyleCnt="0"/>
      <dgm:spPr/>
    </dgm:pt>
    <dgm:pt modelId="{C93354AA-13A7-4D6B-947D-B75A3F1F0B3C}" type="pres">
      <dgm:prSet presAssocID="{58D86EBB-AAAE-4E86-9284-5888C2907A7E}" presName="Name19" presStyleLbl="parChTrans1D2" presStyleIdx="1" presStyleCnt="3"/>
      <dgm:spPr/>
      <dgm:t>
        <a:bodyPr/>
        <a:lstStyle/>
        <a:p>
          <a:endParaRPr lang="ru-RU"/>
        </a:p>
      </dgm:t>
    </dgm:pt>
    <dgm:pt modelId="{58FE0FE3-3D21-43E8-9BAC-B7B6D3C66A0D}" type="pres">
      <dgm:prSet presAssocID="{9BE3E38B-6EC1-4C6A-A5D2-39FBD48ED567}" presName="Name21" presStyleCnt="0"/>
      <dgm:spPr/>
    </dgm:pt>
    <dgm:pt modelId="{9AC78EFC-7A72-481E-9255-78CF5FBA0A9E}" type="pres">
      <dgm:prSet presAssocID="{9BE3E38B-6EC1-4C6A-A5D2-39FBD48ED567}" presName="level2Shape" presStyleLbl="node2" presStyleIdx="1" presStyleCnt="3"/>
      <dgm:spPr/>
      <dgm:t>
        <a:bodyPr/>
        <a:lstStyle/>
        <a:p>
          <a:endParaRPr lang="ru-RU"/>
        </a:p>
      </dgm:t>
    </dgm:pt>
    <dgm:pt modelId="{9F61FF87-D014-4B39-8EA3-2B9E7718AAB1}" type="pres">
      <dgm:prSet presAssocID="{9BE3E38B-6EC1-4C6A-A5D2-39FBD48ED567}" presName="hierChild3" presStyleCnt="0"/>
      <dgm:spPr/>
    </dgm:pt>
    <dgm:pt modelId="{169CE65F-E7FA-4A1E-BAE1-E0B3F02B3D64}" type="pres">
      <dgm:prSet presAssocID="{CED1A44F-7154-4314-B1E1-52C092C143F5}" presName="Name19" presStyleLbl="parChTrans1D2" presStyleIdx="2" presStyleCnt="3"/>
      <dgm:spPr/>
      <dgm:t>
        <a:bodyPr/>
        <a:lstStyle/>
        <a:p>
          <a:endParaRPr lang="ru-RU"/>
        </a:p>
      </dgm:t>
    </dgm:pt>
    <dgm:pt modelId="{53B1AB27-DB4D-4976-93B2-962B0B22452D}" type="pres">
      <dgm:prSet presAssocID="{AE2F55A6-0DFA-45DA-AB9B-ACDC0DDED0AB}" presName="Name21" presStyleCnt="0"/>
      <dgm:spPr/>
    </dgm:pt>
    <dgm:pt modelId="{8CB5C19A-C23D-427A-B6FA-25DBB41FB327}" type="pres">
      <dgm:prSet presAssocID="{AE2F55A6-0DFA-45DA-AB9B-ACDC0DDED0AB}" presName="level2Shape" presStyleLbl="node2" presStyleIdx="2" presStyleCnt="3" custAng="20498746" custScaleX="91987" custLinFactNeighborX="9752" custLinFactNeighborY="5666"/>
      <dgm:spPr/>
      <dgm:t>
        <a:bodyPr/>
        <a:lstStyle/>
        <a:p>
          <a:endParaRPr lang="ru-RU"/>
        </a:p>
      </dgm:t>
    </dgm:pt>
    <dgm:pt modelId="{B2BC62FA-869F-4995-B73A-37EEA974E541}" type="pres">
      <dgm:prSet presAssocID="{AE2F55A6-0DFA-45DA-AB9B-ACDC0DDED0AB}" presName="hierChild3" presStyleCnt="0"/>
      <dgm:spPr/>
    </dgm:pt>
    <dgm:pt modelId="{6684939F-1576-405B-AECC-AF7B250E5416}" type="pres">
      <dgm:prSet presAssocID="{2FFFC9AC-3242-427C-AB04-4CB8E8ACF782}" presName="bgShapesFlow" presStyleCnt="0"/>
      <dgm:spPr/>
    </dgm:pt>
  </dgm:ptLst>
  <dgm:cxnLst>
    <dgm:cxn modelId="{885F5CED-D766-463F-AE4B-0FB18D81786F}" srcId="{6D3831B2-5FBD-449E-BFE8-DB876BCD3D64}" destId="{3278E348-4A9A-4764-A21F-B23A19832BE9}" srcOrd="0" destOrd="0" parTransId="{CC623809-729D-431F-9C80-E7F5E1C9CD5A}" sibTransId="{AFC68023-2977-427F-9640-44969F4118BD}"/>
    <dgm:cxn modelId="{0607C3F8-A7F9-4170-A35A-69AF94F1182A}" type="presOf" srcId="{3278E348-4A9A-4764-A21F-B23A19832BE9}" destId="{36BBA186-B8FC-4D08-A9D2-3AC1CA6B65A6}" srcOrd="0" destOrd="0" presId="urn:microsoft.com/office/officeart/2005/8/layout/hierarchy6"/>
    <dgm:cxn modelId="{A6F56DA8-1A99-442E-A0C0-E69F3224FD96}" type="presOf" srcId="{2FFFC9AC-3242-427C-AB04-4CB8E8ACF782}" destId="{E5D54D31-7E90-4C18-A2F2-74E9DA2CF9ED}" srcOrd="0" destOrd="0" presId="urn:microsoft.com/office/officeart/2005/8/layout/hierarchy6"/>
    <dgm:cxn modelId="{C61884A5-2427-4A8D-89C6-EF570E62FC63}" type="presOf" srcId="{CC623809-729D-431F-9C80-E7F5E1C9CD5A}" destId="{B4595F77-B6FA-4ADB-B072-AC37F5E03D91}" srcOrd="0" destOrd="0" presId="urn:microsoft.com/office/officeart/2005/8/layout/hierarchy6"/>
    <dgm:cxn modelId="{945F5E2C-9842-493D-987D-B946716D4292}" type="presOf" srcId="{AE2F55A6-0DFA-45DA-AB9B-ACDC0DDED0AB}" destId="{8CB5C19A-C23D-427A-B6FA-25DBB41FB327}" srcOrd="0" destOrd="0" presId="urn:microsoft.com/office/officeart/2005/8/layout/hierarchy6"/>
    <dgm:cxn modelId="{159B08AF-B1DE-4217-B42F-17492E3D7E4B}" srcId="{2FFFC9AC-3242-427C-AB04-4CB8E8ACF782}" destId="{6D3831B2-5FBD-449E-BFE8-DB876BCD3D64}" srcOrd="0" destOrd="0" parTransId="{A54B312C-F5E0-4ECD-B043-CECCE18806FF}" sibTransId="{F4C4C03F-49A4-4013-89C0-746C9FF72C38}"/>
    <dgm:cxn modelId="{55AC19EA-62BD-4753-BFBA-8C58FBE0D67E}" type="presOf" srcId="{9BE3E38B-6EC1-4C6A-A5D2-39FBD48ED567}" destId="{9AC78EFC-7A72-481E-9255-78CF5FBA0A9E}" srcOrd="0" destOrd="0" presId="urn:microsoft.com/office/officeart/2005/8/layout/hierarchy6"/>
    <dgm:cxn modelId="{15D58A5B-8328-492B-AD3B-C03D975A2F10}" srcId="{6D3831B2-5FBD-449E-BFE8-DB876BCD3D64}" destId="{9BE3E38B-6EC1-4C6A-A5D2-39FBD48ED567}" srcOrd="1" destOrd="0" parTransId="{58D86EBB-AAAE-4E86-9284-5888C2907A7E}" sibTransId="{666C8C03-6954-4C11-BDA8-9E1A9B790E44}"/>
    <dgm:cxn modelId="{D2F5036B-F68F-40F0-85AD-6C8F74CBC10F}" type="presOf" srcId="{CED1A44F-7154-4314-B1E1-52C092C143F5}" destId="{169CE65F-E7FA-4A1E-BAE1-E0B3F02B3D64}" srcOrd="0" destOrd="0" presId="urn:microsoft.com/office/officeart/2005/8/layout/hierarchy6"/>
    <dgm:cxn modelId="{E3A00CAA-D3F0-4877-967A-728B674389F2}" type="presOf" srcId="{6D3831B2-5FBD-449E-BFE8-DB876BCD3D64}" destId="{E41DF88E-49D9-4F91-99BE-754EF493CDEB}" srcOrd="0" destOrd="0" presId="urn:microsoft.com/office/officeart/2005/8/layout/hierarchy6"/>
    <dgm:cxn modelId="{59921886-3C97-436E-91E6-917550EAF74D}" srcId="{6D3831B2-5FBD-449E-BFE8-DB876BCD3D64}" destId="{AE2F55A6-0DFA-45DA-AB9B-ACDC0DDED0AB}" srcOrd="2" destOrd="0" parTransId="{CED1A44F-7154-4314-B1E1-52C092C143F5}" sibTransId="{8D5CD49A-CA47-4674-B64C-CE9605501272}"/>
    <dgm:cxn modelId="{17DF173D-04B6-4A48-9492-C997EDB822F8}" type="presOf" srcId="{58D86EBB-AAAE-4E86-9284-5888C2907A7E}" destId="{C93354AA-13A7-4D6B-947D-B75A3F1F0B3C}" srcOrd="0" destOrd="0" presId="urn:microsoft.com/office/officeart/2005/8/layout/hierarchy6"/>
    <dgm:cxn modelId="{46D7E0EC-C3A3-4433-A76D-58D83B6D9A2D}" type="presParOf" srcId="{E5D54D31-7E90-4C18-A2F2-74E9DA2CF9ED}" destId="{2551E032-AE17-41D9-9248-A4A10E00CF3C}" srcOrd="0" destOrd="0" presId="urn:microsoft.com/office/officeart/2005/8/layout/hierarchy6"/>
    <dgm:cxn modelId="{63814A0A-64AA-4C21-B24D-067EB08E15DF}" type="presParOf" srcId="{2551E032-AE17-41D9-9248-A4A10E00CF3C}" destId="{DD10C894-55A4-47C9-BB6C-04F4415B4200}" srcOrd="0" destOrd="0" presId="urn:microsoft.com/office/officeart/2005/8/layout/hierarchy6"/>
    <dgm:cxn modelId="{B094905C-57AB-4EFE-BD63-953C9D632C9C}" type="presParOf" srcId="{DD10C894-55A4-47C9-BB6C-04F4415B4200}" destId="{AFCA6FDB-14BF-4566-99DA-928017154909}" srcOrd="0" destOrd="0" presId="urn:microsoft.com/office/officeart/2005/8/layout/hierarchy6"/>
    <dgm:cxn modelId="{2904A937-A842-4109-ACC4-993F0B9DDEFB}" type="presParOf" srcId="{AFCA6FDB-14BF-4566-99DA-928017154909}" destId="{E41DF88E-49D9-4F91-99BE-754EF493CDEB}" srcOrd="0" destOrd="0" presId="urn:microsoft.com/office/officeart/2005/8/layout/hierarchy6"/>
    <dgm:cxn modelId="{863B1D7D-A6F3-4868-A1DC-BFFA39E6634F}" type="presParOf" srcId="{AFCA6FDB-14BF-4566-99DA-928017154909}" destId="{606ABF4D-539A-4822-8EDF-924965A39D56}" srcOrd="1" destOrd="0" presId="urn:microsoft.com/office/officeart/2005/8/layout/hierarchy6"/>
    <dgm:cxn modelId="{404CC3A1-738A-46CA-A02C-D9348B839EF2}" type="presParOf" srcId="{606ABF4D-539A-4822-8EDF-924965A39D56}" destId="{B4595F77-B6FA-4ADB-B072-AC37F5E03D91}" srcOrd="0" destOrd="0" presId="urn:microsoft.com/office/officeart/2005/8/layout/hierarchy6"/>
    <dgm:cxn modelId="{B6220489-E5E5-4A4A-B74E-2C7E5042CEC9}" type="presParOf" srcId="{606ABF4D-539A-4822-8EDF-924965A39D56}" destId="{A9771179-163E-42EC-8F6A-FEAE3DD762CC}" srcOrd="1" destOrd="0" presId="urn:microsoft.com/office/officeart/2005/8/layout/hierarchy6"/>
    <dgm:cxn modelId="{80902E4A-4310-4CC5-94A0-CE7BC32491AB}" type="presParOf" srcId="{A9771179-163E-42EC-8F6A-FEAE3DD762CC}" destId="{36BBA186-B8FC-4D08-A9D2-3AC1CA6B65A6}" srcOrd="0" destOrd="0" presId="urn:microsoft.com/office/officeart/2005/8/layout/hierarchy6"/>
    <dgm:cxn modelId="{70499D39-9CF1-461A-AD06-E4126EA191E9}" type="presParOf" srcId="{A9771179-163E-42EC-8F6A-FEAE3DD762CC}" destId="{D855CB7E-3D6B-4942-A304-607E22D65991}" srcOrd="1" destOrd="0" presId="urn:microsoft.com/office/officeart/2005/8/layout/hierarchy6"/>
    <dgm:cxn modelId="{B47335E3-EB13-4C6E-8632-F737F8271B79}" type="presParOf" srcId="{606ABF4D-539A-4822-8EDF-924965A39D56}" destId="{C93354AA-13A7-4D6B-947D-B75A3F1F0B3C}" srcOrd="2" destOrd="0" presId="urn:microsoft.com/office/officeart/2005/8/layout/hierarchy6"/>
    <dgm:cxn modelId="{6E1679B0-C778-4181-9F90-3E3F00F70677}" type="presParOf" srcId="{606ABF4D-539A-4822-8EDF-924965A39D56}" destId="{58FE0FE3-3D21-43E8-9BAC-B7B6D3C66A0D}" srcOrd="3" destOrd="0" presId="urn:microsoft.com/office/officeart/2005/8/layout/hierarchy6"/>
    <dgm:cxn modelId="{79DEB142-24AC-413E-A171-0B2238FCE64B}" type="presParOf" srcId="{58FE0FE3-3D21-43E8-9BAC-B7B6D3C66A0D}" destId="{9AC78EFC-7A72-481E-9255-78CF5FBA0A9E}" srcOrd="0" destOrd="0" presId="urn:microsoft.com/office/officeart/2005/8/layout/hierarchy6"/>
    <dgm:cxn modelId="{B6CD8B6E-0835-411D-94E8-1B3A307CCD79}" type="presParOf" srcId="{58FE0FE3-3D21-43E8-9BAC-B7B6D3C66A0D}" destId="{9F61FF87-D014-4B39-8EA3-2B9E7718AAB1}" srcOrd="1" destOrd="0" presId="urn:microsoft.com/office/officeart/2005/8/layout/hierarchy6"/>
    <dgm:cxn modelId="{A0AAD509-3396-40AA-BA16-CE1DE8660A5A}" type="presParOf" srcId="{606ABF4D-539A-4822-8EDF-924965A39D56}" destId="{169CE65F-E7FA-4A1E-BAE1-E0B3F02B3D64}" srcOrd="4" destOrd="0" presId="urn:microsoft.com/office/officeart/2005/8/layout/hierarchy6"/>
    <dgm:cxn modelId="{5B826E71-8004-4E2A-A266-01ECE6023CF2}" type="presParOf" srcId="{606ABF4D-539A-4822-8EDF-924965A39D56}" destId="{53B1AB27-DB4D-4976-93B2-962B0B22452D}" srcOrd="5" destOrd="0" presId="urn:microsoft.com/office/officeart/2005/8/layout/hierarchy6"/>
    <dgm:cxn modelId="{B20C19AE-DAF1-4013-9992-46CB6F4F3EB3}" type="presParOf" srcId="{53B1AB27-DB4D-4976-93B2-962B0B22452D}" destId="{8CB5C19A-C23D-427A-B6FA-25DBB41FB327}" srcOrd="0" destOrd="0" presId="urn:microsoft.com/office/officeart/2005/8/layout/hierarchy6"/>
    <dgm:cxn modelId="{1D5AC274-51EC-4ED9-AA49-3F9B9E591C40}" type="presParOf" srcId="{53B1AB27-DB4D-4976-93B2-962B0B22452D}" destId="{B2BC62FA-869F-4995-B73A-37EEA974E541}" srcOrd="1" destOrd="0" presId="urn:microsoft.com/office/officeart/2005/8/layout/hierarchy6"/>
    <dgm:cxn modelId="{041E7766-DCDF-4734-B5D7-9AC1C589B02D}" type="presParOf" srcId="{E5D54D31-7E90-4C18-A2F2-74E9DA2CF9ED}" destId="{6684939F-1576-405B-AECC-AF7B250E5416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1/18/2008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609600"/>
            <a:ext cx="8382000" cy="132343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ФАРТУКИ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D:\Документы\технология\мои картинки\Изображение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92491">
            <a:off x="1031251" y="2338113"/>
            <a:ext cx="2982846" cy="3886199"/>
          </a:xfrm>
          <a:prstGeom prst="rect">
            <a:avLst/>
          </a:prstGeom>
          <a:noFill/>
        </p:spPr>
      </p:pic>
      <p:pic>
        <p:nvPicPr>
          <p:cNvPr id="5123" name="Picture 3" descr="D:\Документы\технология\мои картинки\Изображение 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4439">
            <a:off x="5196497" y="2216340"/>
            <a:ext cx="3161142" cy="40644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0561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Современные модели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1676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05000"/>
            <a:ext cx="1311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24400" y="3886200"/>
            <a:ext cx="3505200" cy="10772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Фартуки с нагрудником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КОНСТРУИРОВАНИЕ </a:t>
            </a:r>
            <a:endParaRPr lang="ru-RU" sz="6000" b="1" dirty="0"/>
          </a:p>
        </p:txBody>
      </p:sp>
      <p:pic>
        <p:nvPicPr>
          <p:cNvPr id="6146" name="Picture 2" descr="D:\Документы\технология\мои картинки\Изображение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38230">
            <a:off x="5497346" y="2915032"/>
            <a:ext cx="2764711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828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ИЗМЕРЕНИЕ ФИГУРЫ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ЗАПИСЬ МЕРОК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3. ПОСТРОЕНИЕ         БАЗОВОГО ЧЕРТЕЖА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724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 МОДЕЛИРОВАНИЕ</a:t>
            </a:r>
            <a:endParaRPr lang="ru-RU" sz="28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4114799" cy="597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95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43840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05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895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267200"/>
            <a:ext cx="40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990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1.  ЛИНИЯ ПЛЕЧ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905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  ЛИНИЯ ГРУДИ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2743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3.  ЛИНИЯ ТАЛИИ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4.  ЛИНИЯ БЁДЕР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4114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5.  ЛИНИЯ КОЛЕН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4800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Конструктивные линии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21907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667000"/>
            <a:ext cx="695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48000"/>
            <a:ext cx="914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133600"/>
            <a:ext cx="609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209800"/>
            <a:ext cx="15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667000"/>
            <a:ext cx="161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67200" y="990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ПОЛУОБХВАТ  ТАЛИИ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ПОЛУОБХВАТ БЁДЕР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2819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ШИРИНА НАГРУДНИКА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3581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ДЛИНА НАГРУДНИКА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44958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ДЛИНА ИЗДЕЛИЯ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914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Ст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Сб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/>
              <a:t>Шн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3581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/>
              <a:t>Дн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449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/>
              <a:t>Ди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5181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Снятие и запись мерок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КЛАССИФИКАЦИЯ ФАРТУКОВ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3058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НАЦИОНАЛЬНЫЙ КОСТЮМ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2590801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D:\Документы\технология\мои картинки\Изображение 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2057400" cy="475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РАБОЧАЯ ОДЕЖДА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D:\Документы\технология\мои картинки\Изображение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2784191" cy="19812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573422" cy="19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D:\Документы\технология\мои картинки\Изображение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419600"/>
            <a:ext cx="2590800" cy="204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НАРЯДНАЯ ОДЕЖДА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05000"/>
            <a:ext cx="3094037" cy="445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ИСТОРИЯ 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465234" cy="2438400"/>
          </a:xfrm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5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Древние Египет и Греция</a:t>
            </a:r>
          </a:p>
          <a:p>
            <a:pPr algn="l"/>
            <a:endParaRPr lang="ru-RU" sz="5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5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Эпоха рококо</a:t>
            </a:r>
            <a:endParaRPr lang="ru-RU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dirty="0" smtClean="0"/>
          </a:p>
          <a:p>
            <a:pPr algn="l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Древние Египет и Греция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1752600" cy="47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28800"/>
            <a:ext cx="2613025" cy="460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Документы\технология\мои картинки\Изображение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199" y="2057400"/>
            <a:ext cx="269597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Эпоха рококо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28800"/>
            <a:ext cx="28194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5000" y="4343400"/>
            <a:ext cx="22098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Фартуки без нагрудника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Современные модели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14319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90800"/>
            <a:ext cx="13843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981200"/>
            <a:ext cx="1676400" cy="306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546</TotalTime>
  <Words>104</Words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Слайд 1</vt:lpstr>
      <vt:lpstr>КЛАССИФИКАЦИЯ ФАРТУКОВ</vt:lpstr>
      <vt:lpstr>НАЦИОНАЛЬНЫЙ КОСТЮМ</vt:lpstr>
      <vt:lpstr>РАБОЧАЯ ОДЕЖДА</vt:lpstr>
      <vt:lpstr>НАРЯДНАЯ ОДЕЖДА</vt:lpstr>
      <vt:lpstr>ИСТОРИЯ </vt:lpstr>
      <vt:lpstr>Древние Египет и Греция</vt:lpstr>
      <vt:lpstr>Эпоха рококо</vt:lpstr>
      <vt:lpstr>Современные модели</vt:lpstr>
      <vt:lpstr>Слайд 10</vt:lpstr>
      <vt:lpstr>КОНСТРУИРОВАНИЕ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Юрий</cp:lastModifiedBy>
  <cp:revision>46</cp:revision>
  <dcterms:modified xsi:type="dcterms:W3CDTF">2008-01-18T22:00:27Z</dcterms:modified>
</cp:coreProperties>
</file>