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37F6-D553-4C32-864F-92B21BAFD356}" type="datetimeFigureOut">
              <a:rPr lang="ru-RU" smtClean="0"/>
              <a:t>19.01.2008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48D7-D0DA-4FC2-AD10-2F68ACB01B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Изображение 01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0"/>
            <a:ext cx="6048375" cy="6858000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Изображение 01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63713" y="0"/>
            <a:ext cx="5616575" cy="68580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ХАКЕР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</cp:revision>
  <dcterms:created xsi:type="dcterms:W3CDTF">2008-01-19T13:44:12Z</dcterms:created>
  <dcterms:modified xsi:type="dcterms:W3CDTF">2008-01-19T13:44:28Z</dcterms:modified>
</cp:coreProperties>
</file>