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52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40A7F4-38F3-4F6F-AB05-36C7F90B812B}" type="datetimeFigureOut">
              <a:rPr lang="ru-RU" smtClean="0"/>
              <a:t>19.01.2008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38D69-33FB-41DF-BABC-6124E7CFBE1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40A7F4-38F3-4F6F-AB05-36C7F90B812B}" type="datetimeFigureOut">
              <a:rPr lang="ru-RU" smtClean="0"/>
              <a:t>19.01.2008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38D69-33FB-41DF-BABC-6124E7CFBE1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40A7F4-38F3-4F6F-AB05-36C7F90B812B}" type="datetimeFigureOut">
              <a:rPr lang="ru-RU" smtClean="0"/>
              <a:t>19.01.2008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38D69-33FB-41DF-BABC-6124E7CFBE1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40A7F4-38F3-4F6F-AB05-36C7F90B812B}" type="datetimeFigureOut">
              <a:rPr lang="ru-RU" smtClean="0"/>
              <a:t>19.01.2008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38D69-33FB-41DF-BABC-6124E7CFBE1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40A7F4-38F3-4F6F-AB05-36C7F90B812B}" type="datetimeFigureOut">
              <a:rPr lang="ru-RU" smtClean="0"/>
              <a:t>19.01.2008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38D69-33FB-41DF-BABC-6124E7CFBE1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40A7F4-38F3-4F6F-AB05-36C7F90B812B}" type="datetimeFigureOut">
              <a:rPr lang="ru-RU" smtClean="0"/>
              <a:t>19.01.2008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38D69-33FB-41DF-BABC-6124E7CFBE1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40A7F4-38F3-4F6F-AB05-36C7F90B812B}" type="datetimeFigureOut">
              <a:rPr lang="ru-RU" smtClean="0"/>
              <a:t>19.01.2008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38D69-33FB-41DF-BABC-6124E7CFBE1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40A7F4-38F3-4F6F-AB05-36C7F90B812B}" type="datetimeFigureOut">
              <a:rPr lang="ru-RU" smtClean="0"/>
              <a:t>19.01.2008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38D69-33FB-41DF-BABC-6124E7CFBE1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40A7F4-38F3-4F6F-AB05-36C7F90B812B}" type="datetimeFigureOut">
              <a:rPr lang="ru-RU" smtClean="0"/>
              <a:t>19.01.2008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38D69-33FB-41DF-BABC-6124E7CFBE1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40A7F4-38F3-4F6F-AB05-36C7F90B812B}" type="datetimeFigureOut">
              <a:rPr lang="ru-RU" smtClean="0"/>
              <a:t>19.01.2008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38D69-33FB-41DF-BABC-6124E7CFBE1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40A7F4-38F3-4F6F-AB05-36C7F90B812B}" type="datetimeFigureOut">
              <a:rPr lang="ru-RU" smtClean="0"/>
              <a:t>19.01.2008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38D69-33FB-41DF-BABC-6124E7CFBE1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40A7F4-38F3-4F6F-AB05-36C7F90B812B}" type="datetimeFigureOut">
              <a:rPr lang="ru-RU" smtClean="0"/>
              <a:t>19.01.2008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638D69-33FB-41DF-BABC-6124E7CFBE14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516" name="Picture 4" descr="Изображение 009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042988" y="0"/>
            <a:ext cx="7129462" cy="6858000"/>
          </a:xfrm>
          <a:noFill/>
          <a:ln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540" name="Picture 4" descr="Изображение 010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042988" y="-22225"/>
            <a:ext cx="7129462" cy="6880225"/>
          </a:xfrm>
          <a:noFill/>
          <a:ln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564" name="Picture 4" descr="Изображение 011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403350" y="0"/>
            <a:ext cx="6264275" cy="6858000"/>
          </a:xfrm>
          <a:noFill/>
          <a:ln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588" name="Picture 4" descr="Изображение 01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187450" y="7938"/>
            <a:ext cx="7056438" cy="6823075"/>
          </a:xfrm>
          <a:noFill/>
          <a:ln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612" name="Picture 4" descr="Изображение 013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116013" y="0"/>
            <a:ext cx="6911975" cy="6858000"/>
          </a:xfrm>
          <a:noFill/>
          <a:ln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8853" name="Picture 5" descr="Изображение 014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042988" y="0"/>
            <a:ext cx="7273925" cy="6858000"/>
          </a:xfrm>
          <a:noFill/>
          <a:ln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9876" name="Picture 4" descr="Изображение 015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971550" y="0"/>
            <a:ext cx="7272338" cy="6858000"/>
          </a:xfrm>
          <a:noFill/>
          <a:ln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0900" name="Picture 4" descr="Изображение 016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187450" y="0"/>
            <a:ext cx="6913563" cy="6858000"/>
          </a:xfrm>
          <a:noFill/>
          <a:ln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24" name="Picture 4" descr="Изображение 017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116013" y="0"/>
            <a:ext cx="6696075" cy="6858000"/>
          </a:xfrm>
          <a:noFill/>
          <a:ln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Экран (4:3)</PresentationFormat>
  <Paragraphs>0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</vt:vector>
  </TitlesOfParts>
  <Company>ХАКЕР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МАКС</dc:creator>
  <cp:lastModifiedBy>МАКС</cp:lastModifiedBy>
  <cp:revision>1</cp:revision>
  <dcterms:created xsi:type="dcterms:W3CDTF">2008-01-19T13:43:13Z</dcterms:created>
  <dcterms:modified xsi:type="dcterms:W3CDTF">2008-01-19T13:43:56Z</dcterms:modified>
</cp:coreProperties>
</file>