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1244-CAA5-44F0-98F6-0B191C2AD452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CA546-BE9B-48C5-A97F-61AE3CF6DE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B700-54EA-4F98-ACA5-31E9D070FE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92D8-6D28-4DD9-B8F9-AC373E4EDAD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0266-E54E-4382-9AB9-45EB4C1DAA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Федорино горе</a:t>
            </a:r>
          </a:p>
        </p:txBody>
      </p:sp>
      <p:pic>
        <p:nvPicPr>
          <p:cNvPr id="63492" name="Picture 4" descr="Изображение 00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1557338"/>
            <a:ext cx="3816350" cy="5300662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Изображение 00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39975" y="0"/>
            <a:ext cx="4464050" cy="68580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Федорино горе</vt:lpstr>
      <vt:lpstr>Слайд 2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Федорино горе</dc:title>
  <dc:creator>МАКС</dc:creator>
  <cp:lastModifiedBy>МАКС</cp:lastModifiedBy>
  <cp:revision>1</cp:revision>
  <dcterms:created xsi:type="dcterms:W3CDTF">2008-01-19T13:42:45Z</dcterms:created>
  <dcterms:modified xsi:type="dcterms:W3CDTF">2008-01-19T13:43:00Z</dcterms:modified>
</cp:coreProperties>
</file>