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30278-CFB2-4D5D-B085-0972BFF14D01}" type="datetimeFigureOut">
              <a:rPr lang="ru-RU" smtClean="0"/>
              <a:t>19.01.2008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44E78-3999-43BD-8399-89DC160D15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30278-CFB2-4D5D-B085-0972BFF14D01}" type="datetimeFigureOut">
              <a:rPr lang="ru-RU" smtClean="0"/>
              <a:t>19.01.2008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44E78-3999-43BD-8399-89DC160D15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30278-CFB2-4D5D-B085-0972BFF14D01}" type="datetimeFigureOut">
              <a:rPr lang="ru-RU" smtClean="0"/>
              <a:t>19.01.2008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44E78-3999-43BD-8399-89DC160D15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30278-CFB2-4D5D-B085-0972BFF14D01}" type="datetimeFigureOut">
              <a:rPr lang="ru-RU" smtClean="0"/>
              <a:t>19.01.2008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44E78-3999-43BD-8399-89DC160D15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30278-CFB2-4D5D-B085-0972BFF14D01}" type="datetimeFigureOut">
              <a:rPr lang="ru-RU" smtClean="0"/>
              <a:t>19.01.2008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44E78-3999-43BD-8399-89DC160D15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30278-CFB2-4D5D-B085-0972BFF14D01}" type="datetimeFigureOut">
              <a:rPr lang="ru-RU" smtClean="0"/>
              <a:t>19.01.2008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44E78-3999-43BD-8399-89DC160D15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30278-CFB2-4D5D-B085-0972BFF14D01}" type="datetimeFigureOut">
              <a:rPr lang="ru-RU" smtClean="0"/>
              <a:t>19.01.2008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44E78-3999-43BD-8399-89DC160D15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30278-CFB2-4D5D-B085-0972BFF14D01}" type="datetimeFigureOut">
              <a:rPr lang="ru-RU" smtClean="0"/>
              <a:t>19.01.2008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44E78-3999-43BD-8399-89DC160D15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30278-CFB2-4D5D-B085-0972BFF14D01}" type="datetimeFigureOut">
              <a:rPr lang="ru-RU" smtClean="0"/>
              <a:t>19.01.2008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44E78-3999-43BD-8399-89DC160D15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30278-CFB2-4D5D-B085-0972BFF14D01}" type="datetimeFigureOut">
              <a:rPr lang="ru-RU" smtClean="0"/>
              <a:t>19.01.2008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44E78-3999-43BD-8399-89DC160D15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30278-CFB2-4D5D-B085-0972BFF14D01}" type="datetimeFigureOut">
              <a:rPr lang="ru-RU" smtClean="0"/>
              <a:t>19.01.2008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44E78-3999-43BD-8399-89DC160D15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A30278-CFB2-4D5D-B085-0972BFF14D01}" type="datetimeFigureOut">
              <a:rPr lang="ru-RU" smtClean="0"/>
              <a:t>19.01.2008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F44E78-3999-43BD-8399-89DC160D157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4" name="Picture 4" descr="Изображение 006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403350" y="0"/>
            <a:ext cx="6481763" cy="68580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ХАКЕР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МАКС</dc:creator>
  <cp:lastModifiedBy>МАКС</cp:lastModifiedBy>
  <cp:revision>1</cp:revision>
  <dcterms:created xsi:type="dcterms:W3CDTF">2008-01-19T13:42:11Z</dcterms:created>
  <dcterms:modified xsi:type="dcterms:W3CDTF">2008-01-19T13:42:33Z</dcterms:modified>
</cp:coreProperties>
</file>