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27A44-68CE-4835-A89F-AACE33354640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3FBEB-F2FC-4C63-A580-1454553E6D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DB700-54EA-4F98-ACA5-31E9D070FE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1FDA-38A6-49AE-B726-FC5FDD6FE6B9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5EA8-536A-454A-9D92-CEC377C35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1FDA-38A6-49AE-B726-FC5FDD6FE6B9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5EA8-536A-454A-9D92-CEC377C35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1FDA-38A6-49AE-B726-FC5FDD6FE6B9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5EA8-536A-454A-9D92-CEC377C35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1FDA-38A6-49AE-B726-FC5FDD6FE6B9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5EA8-536A-454A-9D92-CEC377C35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1FDA-38A6-49AE-B726-FC5FDD6FE6B9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5EA8-536A-454A-9D92-CEC377C35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1FDA-38A6-49AE-B726-FC5FDD6FE6B9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5EA8-536A-454A-9D92-CEC377C35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1FDA-38A6-49AE-B726-FC5FDD6FE6B9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5EA8-536A-454A-9D92-CEC377C35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1FDA-38A6-49AE-B726-FC5FDD6FE6B9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5EA8-536A-454A-9D92-CEC377C35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1FDA-38A6-49AE-B726-FC5FDD6FE6B9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5EA8-536A-454A-9D92-CEC377C35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1FDA-38A6-49AE-B726-FC5FDD6FE6B9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5EA8-536A-454A-9D92-CEC377C35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1FDA-38A6-49AE-B726-FC5FDD6FE6B9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45EA8-536A-454A-9D92-CEC377C35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E1FDA-38A6-49AE-B726-FC5FDD6FE6B9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45EA8-536A-454A-9D92-CEC377C35E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8" name="Picture 4" descr="Изображение 02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47813" y="0"/>
            <a:ext cx="6119812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ХАКЕР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МАКС</cp:lastModifiedBy>
  <cp:revision>1</cp:revision>
  <dcterms:created xsi:type="dcterms:W3CDTF">2008-01-19T13:41:23Z</dcterms:created>
  <dcterms:modified xsi:type="dcterms:W3CDTF">2008-01-19T13:41:50Z</dcterms:modified>
</cp:coreProperties>
</file>