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9D175-EE37-4922-9994-2CF8FB523F78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1C458-75B0-4683-B3BB-0C39291F17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B700-54EA-4F98-ACA5-31E9D070FE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B26D5-C5F7-460F-A348-0BD03EF3DF24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D005-5137-48B0-B6AB-A30E2DD837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Изображение 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0"/>
            <a:ext cx="44624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ХАКЕР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1</cp:revision>
  <dcterms:created xsi:type="dcterms:W3CDTF">2008-01-19T13:39:32Z</dcterms:created>
  <dcterms:modified xsi:type="dcterms:W3CDTF">2008-01-19T13:40:42Z</dcterms:modified>
</cp:coreProperties>
</file>