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87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D8669A-3DBB-4029-9CF8-1C605F814AB7}" type="datetimeFigureOut">
              <a:rPr lang="ru-RU" smtClean="0"/>
              <a:t>18.01.2008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CFF89E-F9AD-4A72-9E76-68226345F3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001156" cy="6858001"/>
        </p:xfrm>
        <a:graphic>
          <a:graphicData uri="http://schemas.openxmlformats.org/drawingml/2006/table">
            <a:tbl>
              <a:tblPr/>
              <a:tblGrid>
                <a:gridCol w="1712731"/>
                <a:gridCol w="7288425"/>
              </a:tblGrid>
              <a:tr h="228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      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ХУДОЖЕСТВЕННЫЙ СТИЛЬ</a:t>
                      </a: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</a:rPr>
                        <a:t>Где используется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kern="0">
                          <a:latin typeface="Times New Roman"/>
                        </a:rPr>
                        <a:t>Художественное произведение</a:t>
                      </a:r>
                      <a:endParaRPr lang="ru-RU" sz="1400" b="1" u="sng" kern="0">
                        <a:latin typeface="Times New Roman"/>
                      </a:endParaRP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Зачем, с какой целью используется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Воздействовать!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kern="0" dirty="0">
                          <a:latin typeface="Times New Roman"/>
                        </a:rPr>
                        <a:t>Изображать!</a:t>
                      </a:r>
                      <a:endParaRPr lang="ru-RU" sz="1400" b="1" u="sng" kern="0" dirty="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Воздействовать на чувства, воображение, мысли читателя, передать авторское отношение к изображаемому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Основные черты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Эмоции!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Образность, широкое использование изобразительно-выразительных средств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Жанровые особенности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Рассказ, повесть, роман, притча, лирическое стихотворение, новелла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Языковые средства</a:t>
                      </a: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                   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                                  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ЛЕКСИКА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 пласты лексики: книжная лексика, просторечия, диалектизмы; синонимы, антонимы, паронимы, омонимы, архаизмы, историзмы, неологизмы, слова высокого поэтического стиля и жаргонизмы, профессионально-деловые обороты речи и лексика публицистического стиля. Все эти средства здесь подчиняются основной функции художественного стиля–эстетической; самое широкое использование изобразительно-выразительных средств языка (тропов и фигур речи)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     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</a:rPr>
                        <a:t>МОРФОЛОГИЧЕСКИЕ ОСОБЕННОСТИ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здесь возможна полная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безглагольность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или, наоборот, насыщенность текста  глаголами, что передаёт интенсивность действия, динамичность;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большое количество причастий, прилагательных, передающих образное описание предмета, представление его признаков в динамике;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личные и притяжательные местоимения, придающие оттенок искренности, взволнованности; неопределенные местоимения –«отдаляют» события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предметы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СИНТАКСИЧЕСКИЕ ОСОБЕННОСТИ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все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виды предложений по цели высказывания, интонации, по наличию главных (простые, сложные), и второстепенных членов, односоставные, двусоставные, неполные предложения;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Все средства в художественном стиле подчиняются основной его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функции 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ЭСТЕТИЧЕСКОЙ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8084" marR="48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Documents and Settings\1\Рабочий стол\Приложения\Голубой дожд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1647"/>
            <a:ext cx="8072462" cy="6706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родской пейзаж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0"/>
            <a:ext cx="5715040" cy="684948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ждь в Иерус.горах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-12295"/>
            <a:ext cx="4714908" cy="68702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ождь на Садово-кудринской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ивен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0"/>
            <a:ext cx="6286544" cy="69569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сле дождя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177"/>
            <a:ext cx="9144000" cy="68731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ишкин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235"/>
            <a:ext cx="9144000" cy="67235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223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2008-01-18T09:57:51Z</dcterms:created>
  <dcterms:modified xsi:type="dcterms:W3CDTF">2008-01-18T10:11:09Z</dcterms:modified>
</cp:coreProperties>
</file>