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5" r:id="rId4"/>
    <p:sldId id="270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094694-13D6-47D9-AB76-C189FF3C2E9A}" type="datetimeFigureOut">
              <a:rPr lang="ru-RU" smtClean="0"/>
              <a:pPr/>
              <a:t>28.01.2008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288304-6590-4520-962C-B6CFD554D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роли личности.</a:t>
            </a:r>
            <a:br>
              <a:rPr lang="ru-RU" dirty="0" smtClean="0"/>
            </a:br>
            <a:r>
              <a:rPr lang="ru-RU" sz="1300" dirty="0" smtClean="0"/>
              <a:t>Приложение 1</a:t>
            </a:r>
            <a:endParaRPr lang="ru-RU" sz="1300" dirty="0"/>
          </a:p>
        </p:txBody>
      </p:sp>
      <p:pic>
        <p:nvPicPr>
          <p:cNvPr id="7" name="Содержимое 6" descr="S7001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127" y="1609884"/>
            <a:ext cx="6463145" cy="484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роли личности.</a:t>
            </a:r>
            <a:br>
              <a:rPr lang="ru-RU" dirty="0" smtClean="0"/>
            </a:br>
            <a:r>
              <a:rPr lang="ru-RU" sz="1300" dirty="0" smtClean="0"/>
              <a:t>Приложение 2</a:t>
            </a:r>
            <a:endParaRPr lang="ru-RU" sz="1300" dirty="0"/>
          </a:p>
        </p:txBody>
      </p:sp>
      <p:pic>
        <p:nvPicPr>
          <p:cNvPr id="4" name="Содержимое 3" descr="S7001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09725"/>
            <a:ext cx="478634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Национальный вопрос.</a:t>
            </a:r>
            <a:br>
              <a:rPr lang="ru-RU" sz="3200" dirty="0" smtClean="0"/>
            </a:br>
            <a:r>
              <a:rPr lang="ru-RU" sz="1300" dirty="0" smtClean="0"/>
              <a:t>Приложение 3</a:t>
            </a:r>
            <a:endParaRPr lang="ru-RU" sz="1300" dirty="0"/>
          </a:p>
        </p:txBody>
      </p:sp>
      <p:pic>
        <p:nvPicPr>
          <p:cNvPr id="4" name="Содержимое 3" descr="S7001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Богатые и бедные.</a:t>
            </a:r>
            <a:br>
              <a:rPr lang="ru-RU" dirty="0" smtClean="0"/>
            </a:br>
            <a:r>
              <a:rPr lang="ru-RU" sz="1300" dirty="0" smtClean="0"/>
              <a:t>Приложение 4</a:t>
            </a:r>
            <a:endParaRPr lang="ru-RU" sz="1300" dirty="0"/>
          </a:p>
        </p:txBody>
      </p:sp>
      <p:pic>
        <p:nvPicPr>
          <p:cNvPr id="4" name="Содержимое 3" descr="S70015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5929354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390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Современная семья.</a:t>
            </a:r>
            <a:br>
              <a:rPr lang="ru-RU" dirty="0" smtClean="0"/>
            </a:br>
            <a:r>
              <a:rPr lang="ru-RU" sz="1300" dirty="0" smtClean="0"/>
              <a:t>Приложение </a:t>
            </a:r>
            <a:r>
              <a:rPr lang="ru-RU" sz="1300" dirty="0" smtClean="0"/>
              <a:t>5</a:t>
            </a:r>
            <a:endParaRPr lang="ru-RU" sz="1300" dirty="0"/>
          </a:p>
        </p:txBody>
      </p:sp>
      <p:pic>
        <p:nvPicPr>
          <p:cNvPr id="4" name="Содержимое 3" descr="S7001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071546"/>
            <a:ext cx="5000660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</TotalTime>
  <Words>18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Социальные роли личности. Приложение 1</vt:lpstr>
      <vt:lpstr>Социальные роли личности. Приложение 2</vt:lpstr>
      <vt:lpstr>Национальный вопрос. Приложение 3</vt:lpstr>
      <vt:lpstr>Богатые и бедные. Приложение 4</vt:lpstr>
      <vt:lpstr>Современная семья. Приложение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обществознания в 11</dc:title>
  <dc:creator>Ученик</dc:creator>
  <cp:lastModifiedBy>Ученик</cp:lastModifiedBy>
  <cp:revision>30</cp:revision>
  <dcterms:created xsi:type="dcterms:W3CDTF">2008-01-25T07:17:45Z</dcterms:created>
  <dcterms:modified xsi:type="dcterms:W3CDTF">2008-01-28T09:04:15Z</dcterms:modified>
</cp:coreProperties>
</file>