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33FF"/>
    <a:srgbClr val="800080"/>
    <a:srgbClr val="9900CC"/>
    <a:srgbClr val="6600CC"/>
    <a:srgbClr val="990099"/>
    <a:srgbClr val="CC0066"/>
    <a:srgbClr val="6600FF"/>
    <a:srgbClr val="3333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61" autoAdjust="0"/>
    <p:restoredTop sz="94660"/>
  </p:normalViewPr>
  <p:slideViewPr>
    <p:cSldViewPr>
      <p:cViewPr varScale="1">
        <p:scale>
          <a:sx n="66" d="100"/>
          <a:sy n="66" d="100"/>
        </p:scale>
        <p:origin x="-82" y="-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8DB82-94D1-4AC5-8862-C66B447A34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DC084-AB60-40E2-98D7-5274AE88B75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err="1" smtClean="0">
              <a:solidFill>
                <a:srgbClr val="6600CC"/>
              </a:solidFill>
            </a:rPr>
            <a:t>moi</a:t>
          </a:r>
          <a:endParaRPr lang="ru-RU" dirty="0">
            <a:solidFill>
              <a:srgbClr val="6600CC"/>
            </a:solidFill>
          </a:endParaRPr>
        </a:p>
      </dgm:t>
    </dgm:pt>
    <dgm:pt modelId="{068C23D9-0692-4FC3-87A9-B16F5824D6AB}" type="parTrans" cxnId="{C3CFB092-7A76-4A4D-9B0A-82D734914742}">
      <dgm:prSet/>
      <dgm:spPr/>
      <dgm:t>
        <a:bodyPr/>
        <a:lstStyle/>
        <a:p>
          <a:endParaRPr lang="ru-RU"/>
        </a:p>
      </dgm:t>
    </dgm:pt>
    <dgm:pt modelId="{14D812EB-04B9-4846-AAD8-46B09F1E94D2}" type="sibTrans" cxnId="{C3CFB092-7A76-4A4D-9B0A-82D734914742}">
      <dgm:prSet/>
      <dgm:spPr/>
      <dgm:t>
        <a:bodyPr/>
        <a:lstStyle/>
        <a:p>
          <a:endParaRPr lang="ru-RU"/>
        </a:p>
      </dgm:t>
    </dgm:pt>
    <dgm:pt modelId="{8DBAE0B9-F59B-4F25-B5A2-FBD95722FD2D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la m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A293A343-0BC6-486B-B298-B8A90D93943C}" type="parTrans" cxnId="{DE05E537-C956-4346-BD3C-1D5EACE4DFC4}">
      <dgm:prSet/>
      <dgm:spPr/>
      <dgm:t>
        <a:bodyPr/>
        <a:lstStyle/>
        <a:p>
          <a:endParaRPr lang="ru-RU"/>
        </a:p>
      </dgm:t>
    </dgm:pt>
    <dgm:pt modelId="{27FED75F-05ED-497F-8A98-FD19E5AC9576}" type="sibTrans" cxnId="{DE05E537-C956-4346-BD3C-1D5EACE4DFC4}">
      <dgm:prSet/>
      <dgm:spPr/>
      <dgm:t>
        <a:bodyPr/>
        <a:lstStyle/>
        <a:p>
          <a:endParaRPr lang="ru-RU"/>
        </a:p>
      </dgm:t>
    </dgm:pt>
    <dgm:pt modelId="{E1B4F135-7E0F-443B-87F6-437DD0F7D04D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la grand-m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FC3E6366-1FAE-4F66-9F0F-5D514FD6801F}" type="parTrans" cxnId="{B990C5B9-6545-4306-B846-F7DF72BCF3DB}">
      <dgm:prSet/>
      <dgm:spPr/>
      <dgm:t>
        <a:bodyPr/>
        <a:lstStyle/>
        <a:p>
          <a:endParaRPr lang="ru-RU"/>
        </a:p>
      </dgm:t>
    </dgm:pt>
    <dgm:pt modelId="{6D12D449-9BC0-4C46-BC76-29E2867E829D}" type="sibTrans" cxnId="{B990C5B9-6545-4306-B846-F7DF72BCF3DB}">
      <dgm:prSet/>
      <dgm:spPr/>
      <dgm:t>
        <a:bodyPr/>
        <a:lstStyle/>
        <a:p>
          <a:endParaRPr lang="ru-RU"/>
        </a:p>
      </dgm:t>
    </dgm:pt>
    <dgm:pt modelId="{C47C1D54-4664-4460-ACEE-E4985924637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le grand-p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6D2276BD-0D64-4970-9346-9FA4D4CD7E55}" type="parTrans" cxnId="{FBFDB81E-283C-4DDA-AD3A-93CD0FB54D2E}">
      <dgm:prSet/>
      <dgm:spPr/>
      <dgm:t>
        <a:bodyPr/>
        <a:lstStyle/>
        <a:p>
          <a:endParaRPr lang="ru-RU"/>
        </a:p>
      </dgm:t>
    </dgm:pt>
    <dgm:pt modelId="{15215274-AEE4-4C22-8BDA-4814744426A6}" type="sibTrans" cxnId="{FBFDB81E-283C-4DDA-AD3A-93CD0FB54D2E}">
      <dgm:prSet/>
      <dgm:spPr/>
      <dgm:t>
        <a:bodyPr/>
        <a:lstStyle/>
        <a:p>
          <a:endParaRPr lang="ru-RU"/>
        </a:p>
      </dgm:t>
    </dgm:pt>
    <dgm:pt modelId="{836536A8-30F2-4F8F-BFD0-8BFF95A5DE78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le p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BA3F407E-6F1A-4C0A-B3B6-EF3CE54A9D30}" type="parTrans" cxnId="{C8D7E0C2-ED10-4DBE-93B8-EF373567E2CE}">
      <dgm:prSet/>
      <dgm:spPr/>
      <dgm:t>
        <a:bodyPr/>
        <a:lstStyle/>
        <a:p>
          <a:endParaRPr lang="ru-RU"/>
        </a:p>
      </dgm:t>
    </dgm:pt>
    <dgm:pt modelId="{60F62B36-0E3E-4664-AA99-243643C5815B}" type="sibTrans" cxnId="{C8D7E0C2-ED10-4DBE-93B8-EF373567E2CE}">
      <dgm:prSet/>
      <dgm:spPr/>
      <dgm:t>
        <a:bodyPr/>
        <a:lstStyle/>
        <a:p>
          <a:endParaRPr lang="ru-RU"/>
        </a:p>
      </dgm:t>
    </dgm:pt>
    <dgm:pt modelId="{06E43FEA-15F4-4C6B-9447-594B0C0A1AF0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la grand-m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B7796FBE-19B3-45E9-A7AE-1CB3EF730512}" type="parTrans" cxnId="{79869B60-A384-413D-B7D9-6E99E54FDFA4}">
      <dgm:prSet/>
      <dgm:spPr/>
      <dgm:t>
        <a:bodyPr/>
        <a:lstStyle/>
        <a:p>
          <a:endParaRPr lang="ru-RU"/>
        </a:p>
      </dgm:t>
    </dgm:pt>
    <dgm:pt modelId="{D350F68C-FB7E-410E-B957-661FC1C827C9}" type="sibTrans" cxnId="{79869B60-A384-413D-B7D9-6E99E54FDFA4}">
      <dgm:prSet/>
      <dgm:spPr/>
      <dgm:t>
        <a:bodyPr/>
        <a:lstStyle/>
        <a:p>
          <a:endParaRPr lang="ru-RU"/>
        </a:p>
      </dgm:t>
    </dgm:pt>
    <dgm:pt modelId="{67AB1010-F6EE-4E32-95F4-B34523FB6ACA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le </a:t>
          </a:r>
          <a:r>
            <a:rPr lang="en-US" dirty="0" err="1" smtClean="0">
              <a:solidFill>
                <a:srgbClr val="6600CC"/>
              </a:solidFill>
            </a:rPr>
            <a:t>fr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B7EC9495-BF09-4A43-84F3-D378F04322C5}" type="parTrans" cxnId="{FC73883B-DF29-4A11-B825-38AA8AD668BB}">
      <dgm:prSet/>
      <dgm:spPr/>
      <dgm:t>
        <a:bodyPr/>
        <a:lstStyle/>
        <a:p>
          <a:endParaRPr lang="ru-RU"/>
        </a:p>
      </dgm:t>
    </dgm:pt>
    <dgm:pt modelId="{D16FF727-E2AA-407D-A607-0BB555D679AC}" type="sibTrans" cxnId="{FC73883B-DF29-4A11-B825-38AA8AD668BB}">
      <dgm:prSet/>
      <dgm:spPr/>
      <dgm:t>
        <a:bodyPr/>
        <a:lstStyle/>
        <a:p>
          <a:endParaRPr lang="ru-RU"/>
        </a:p>
      </dgm:t>
    </dgm:pt>
    <dgm:pt modelId="{F4C3CFEF-47FA-4B42-B249-8760EB531F7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la s</a:t>
          </a:r>
          <a:r>
            <a:rPr lang="ru-RU" dirty="0" err="1" smtClean="0">
              <a:solidFill>
                <a:srgbClr val="6600CC"/>
              </a:solidFill>
            </a:rPr>
            <a:t>œ</a:t>
          </a:r>
          <a:r>
            <a:rPr lang="en-US" dirty="0" err="1" smtClean="0">
              <a:solidFill>
                <a:srgbClr val="6600CC"/>
              </a:solidFill>
            </a:rPr>
            <a:t>ur</a:t>
          </a:r>
          <a:endParaRPr lang="ru-RU" dirty="0">
            <a:solidFill>
              <a:srgbClr val="6600CC"/>
            </a:solidFill>
          </a:endParaRPr>
        </a:p>
      </dgm:t>
    </dgm:pt>
    <dgm:pt modelId="{085E7B0D-2D97-4EB2-A635-041CD2F923F7}" type="parTrans" cxnId="{D987A399-57EA-4483-AF1C-71187FB629B8}">
      <dgm:prSet/>
      <dgm:spPr/>
      <dgm:t>
        <a:bodyPr/>
        <a:lstStyle/>
        <a:p>
          <a:endParaRPr lang="ru-RU"/>
        </a:p>
      </dgm:t>
    </dgm:pt>
    <dgm:pt modelId="{06EC2EB5-2C79-4069-A3B7-419A0814F32B}" type="sibTrans" cxnId="{D987A399-57EA-4483-AF1C-71187FB629B8}">
      <dgm:prSet/>
      <dgm:spPr/>
      <dgm:t>
        <a:bodyPr/>
        <a:lstStyle/>
        <a:p>
          <a:endParaRPr lang="ru-RU"/>
        </a:p>
      </dgm:t>
    </dgm:pt>
    <dgm:pt modelId="{90FA56A6-732D-406F-8314-2429CA355C7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>
              <a:solidFill>
                <a:srgbClr val="6600CC"/>
              </a:solidFill>
            </a:rPr>
            <a:t>le grand-p</a:t>
          </a:r>
          <a:r>
            <a:rPr lang="ru-RU" dirty="0" err="1" smtClean="0">
              <a:solidFill>
                <a:srgbClr val="6600CC"/>
              </a:solidFill>
            </a:rPr>
            <a:t>è</a:t>
          </a:r>
          <a:r>
            <a:rPr lang="en-US" dirty="0" smtClean="0">
              <a:solidFill>
                <a:srgbClr val="6600CC"/>
              </a:solidFill>
            </a:rPr>
            <a:t>re</a:t>
          </a:r>
          <a:endParaRPr lang="ru-RU" dirty="0">
            <a:solidFill>
              <a:srgbClr val="6600CC"/>
            </a:solidFill>
          </a:endParaRPr>
        </a:p>
      </dgm:t>
    </dgm:pt>
    <dgm:pt modelId="{7D4468AC-5063-45AA-A8B6-E244167A3371}" type="parTrans" cxnId="{1B88CEA5-6221-4E1D-BA82-6E565C1C8999}">
      <dgm:prSet/>
      <dgm:spPr/>
      <dgm:t>
        <a:bodyPr/>
        <a:lstStyle/>
        <a:p>
          <a:endParaRPr lang="ru-RU"/>
        </a:p>
      </dgm:t>
    </dgm:pt>
    <dgm:pt modelId="{AAB0A7E4-5838-4FA1-94EA-D9B13368FF9F}" type="sibTrans" cxnId="{1B88CEA5-6221-4E1D-BA82-6E565C1C8999}">
      <dgm:prSet/>
      <dgm:spPr/>
      <dgm:t>
        <a:bodyPr/>
        <a:lstStyle/>
        <a:p>
          <a:endParaRPr lang="ru-RU"/>
        </a:p>
      </dgm:t>
    </dgm:pt>
    <dgm:pt modelId="{2649F090-4F46-4F4F-9330-254134A5098F}" type="pres">
      <dgm:prSet presAssocID="{9288DB82-94D1-4AC5-8862-C66B447A34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050D2D-1839-4476-9A1D-8D9739DB0F89}" type="pres">
      <dgm:prSet presAssocID="{67AB1010-F6EE-4E32-95F4-B34523FB6ACA}" presName="hierRoot1" presStyleCnt="0"/>
      <dgm:spPr/>
    </dgm:pt>
    <dgm:pt modelId="{A6F81A20-36A9-4C41-B1A1-59833B1F4A68}" type="pres">
      <dgm:prSet presAssocID="{67AB1010-F6EE-4E32-95F4-B34523FB6ACA}" presName="composite" presStyleCnt="0"/>
      <dgm:spPr/>
    </dgm:pt>
    <dgm:pt modelId="{A4FAD7F7-F1FC-4BC6-9A1E-5516B023369E}" type="pres">
      <dgm:prSet presAssocID="{67AB1010-F6EE-4E32-95F4-B34523FB6ACA}" presName="background" presStyleLbl="node0" presStyleIdx="0" presStyleCnt="3"/>
      <dgm:spPr/>
    </dgm:pt>
    <dgm:pt modelId="{6018F1E3-3497-45D3-91F2-E7E5D10607D6}" type="pres">
      <dgm:prSet presAssocID="{67AB1010-F6EE-4E32-95F4-B34523FB6ACA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206E0-B3B7-4F81-8D28-EE8C7983B60D}" type="pres">
      <dgm:prSet presAssocID="{67AB1010-F6EE-4E32-95F4-B34523FB6ACA}" presName="hierChild2" presStyleCnt="0"/>
      <dgm:spPr/>
    </dgm:pt>
    <dgm:pt modelId="{7AFEF66A-0595-494E-997D-F41DDEAAA3F7}" type="pres">
      <dgm:prSet presAssocID="{BE9DC084-AB60-40E2-98D7-5274AE88B75B}" presName="hierRoot1" presStyleCnt="0"/>
      <dgm:spPr/>
    </dgm:pt>
    <dgm:pt modelId="{F3922447-D44A-4964-8CEB-31FDCC8065EB}" type="pres">
      <dgm:prSet presAssocID="{BE9DC084-AB60-40E2-98D7-5274AE88B75B}" presName="composite" presStyleCnt="0"/>
      <dgm:spPr/>
    </dgm:pt>
    <dgm:pt modelId="{E61E9BCD-908B-46A1-AF39-25358F57D2C9}" type="pres">
      <dgm:prSet presAssocID="{BE9DC084-AB60-40E2-98D7-5274AE88B75B}" presName="background" presStyleLbl="node0" presStyleIdx="1" presStyleCnt="3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170D150-B577-44B5-A981-E0A3CADB2F86}" type="pres">
      <dgm:prSet presAssocID="{BE9DC084-AB60-40E2-98D7-5274AE88B75B}" presName="text" presStyleLbl="fgAcc0" presStyleIdx="1" presStyleCnt="3" custLinFactNeighborX="1402" custLinFactNeighborY="-272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97203DB-A3DE-4F11-BD0F-5F7CEEA61D94}" type="pres">
      <dgm:prSet presAssocID="{BE9DC084-AB60-40E2-98D7-5274AE88B75B}" presName="hierChild2" presStyleCnt="0"/>
      <dgm:spPr/>
    </dgm:pt>
    <dgm:pt modelId="{611966EB-EC7F-4E34-ADC5-A704F1E908E8}" type="pres">
      <dgm:prSet presAssocID="{A293A343-0BC6-486B-B298-B8A90D93943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64C39AF-5496-4D36-BCE8-D9A6E0CBB550}" type="pres">
      <dgm:prSet presAssocID="{8DBAE0B9-F59B-4F25-B5A2-FBD95722FD2D}" presName="hierRoot2" presStyleCnt="0"/>
      <dgm:spPr/>
    </dgm:pt>
    <dgm:pt modelId="{59452CDB-B118-4834-AF83-F603CCD341AA}" type="pres">
      <dgm:prSet presAssocID="{8DBAE0B9-F59B-4F25-B5A2-FBD95722FD2D}" presName="composite2" presStyleCnt="0"/>
      <dgm:spPr/>
    </dgm:pt>
    <dgm:pt modelId="{6A569A04-7A4D-4452-8F84-7AFFD15D743E}" type="pres">
      <dgm:prSet presAssocID="{8DBAE0B9-F59B-4F25-B5A2-FBD95722FD2D}" presName="background2" presStyleLbl="node2" presStyleIdx="0" presStyleCnt="2"/>
      <dgm:spPr/>
    </dgm:pt>
    <dgm:pt modelId="{36CBFC26-365E-441F-A202-B54DCA20827C}" type="pres">
      <dgm:prSet presAssocID="{8DBAE0B9-F59B-4F25-B5A2-FBD95722FD2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98CC99-0492-4535-9FF9-BAC31B2E9672}" type="pres">
      <dgm:prSet presAssocID="{8DBAE0B9-F59B-4F25-B5A2-FBD95722FD2D}" presName="hierChild3" presStyleCnt="0"/>
      <dgm:spPr/>
    </dgm:pt>
    <dgm:pt modelId="{A30EB4B3-6F03-4870-B960-E1EBD4AFFCB0}" type="pres">
      <dgm:prSet presAssocID="{FC3E6366-1FAE-4F66-9F0F-5D514FD6801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E1854904-88F6-4720-A0F9-8CC456E6AF4B}" type="pres">
      <dgm:prSet presAssocID="{E1B4F135-7E0F-443B-87F6-437DD0F7D04D}" presName="hierRoot3" presStyleCnt="0"/>
      <dgm:spPr/>
    </dgm:pt>
    <dgm:pt modelId="{30706E5F-8C0E-4A2F-9072-6117323140A3}" type="pres">
      <dgm:prSet presAssocID="{E1B4F135-7E0F-443B-87F6-437DD0F7D04D}" presName="composite3" presStyleCnt="0"/>
      <dgm:spPr/>
    </dgm:pt>
    <dgm:pt modelId="{D65A1BD3-3836-4C19-B4AA-92E7AB11BE29}" type="pres">
      <dgm:prSet presAssocID="{E1B4F135-7E0F-443B-87F6-437DD0F7D04D}" presName="background3" presStyleLbl="node3" presStyleIdx="0" presStyleCnt="4"/>
      <dgm:spPr/>
    </dgm:pt>
    <dgm:pt modelId="{5E21D711-58C3-4EF2-8EF0-60A2FA337471}" type="pres">
      <dgm:prSet presAssocID="{E1B4F135-7E0F-443B-87F6-437DD0F7D04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2AF71-E0C6-4A62-B96D-CC470A9A619C}" type="pres">
      <dgm:prSet presAssocID="{E1B4F135-7E0F-443B-87F6-437DD0F7D04D}" presName="hierChild4" presStyleCnt="0"/>
      <dgm:spPr/>
    </dgm:pt>
    <dgm:pt modelId="{13F74F25-2B88-45A2-8FF3-6955792EBE67}" type="pres">
      <dgm:prSet presAssocID="{6D2276BD-0D64-4970-9346-9FA4D4CD7E5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2FA67541-B8B1-491C-9928-9FE4228C3EBF}" type="pres">
      <dgm:prSet presAssocID="{C47C1D54-4664-4460-ACEE-E4985924637E}" presName="hierRoot3" presStyleCnt="0"/>
      <dgm:spPr/>
    </dgm:pt>
    <dgm:pt modelId="{3F278A92-27BB-4FB4-8F9E-3CE459E3C418}" type="pres">
      <dgm:prSet presAssocID="{C47C1D54-4664-4460-ACEE-E4985924637E}" presName="composite3" presStyleCnt="0"/>
      <dgm:spPr/>
    </dgm:pt>
    <dgm:pt modelId="{7686A1AC-1E91-4AE3-94EE-154E62F5390A}" type="pres">
      <dgm:prSet presAssocID="{C47C1D54-4664-4460-ACEE-E4985924637E}" presName="background3" presStyleLbl="node3" presStyleIdx="1" presStyleCnt="4"/>
      <dgm:spPr/>
    </dgm:pt>
    <dgm:pt modelId="{DB1A8FC8-97F7-41A5-9874-AF4B9C2B5990}" type="pres">
      <dgm:prSet presAssocID="{C47C1D54-4664-4460-ACEE-E4985924637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4B80F-3210-40D5-8A4D-A2F64039DD50}" type="pres">
      <dgm:prSet presAssocID="{C47C1D54-4664-4460-ACEE-E4985924637E}" presName="hierChild4" presStyleCnt="0"/>
      <dgm:spPr/>
    </dgm:pt>
    <dgm:pt modelId="{64E58CFB-9C70-4607-8ABD-C967B10BCDF2}" type="pres">
      <dgm:prSet presAssocID="{BA3F407E-6F1A-4C0A-B3B6-EF3CE54A9D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F1DE3D9-743C-42DD-85F9-A8093A26BCE1}" type="pres">
      <dgm:prSet presAssocID="{836536A8-30F2-4F8F-BFD0-8BFF95A5DE78}" presName="hierRoot2" presStyleCnt="0"/>
      <dgm:spPr/>
    </dgm:pt>
    <dgm:pt modelId="{AA734B5C-3564-46A4-98F8-A40F30650F67}" type="pres">
      <dgm:prSet presAssocID="{836536A8-30F2-4F8F-BFD0-8BFF95A5DE78}" presName="composite2" presStyleCnt="0"/>
      <dgm:spPr/>
    </dgm:pt>
    <dgm:pt modelId="{42FC8574-1125-4487-BAE3-AE8233C44545}" type="pres">
      <dgm:prSet presAssocID="{836536A8-30F2-4F8F-BFD0-8BFF95A5DE78}" presName="background2" presStyleLbl="node2" presStyleIdx="1" presStyleCnt="2"/>
      <dgm:spPr/>
    </dgm:pt>
    <dgm:pt modelId="{3CA3539F-7C57-4F34-80F8-958C97147045}" type="pres">
      <dgm:prSet presAssocID="{836536A8-30F2-4F8F-BFD0-8BFF95A5DE7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2E14E-F373-4F19-8410-D5A48A267F19}" type="pres">
      <dgm:prSet presAssocID="{836536A8-30F2-4F8F-BFD0-8BFF95A5DE78}" presName="hierChild3" presStyleCnt="0"/>
      <dgm:spPr/>
    </dgm:pt>
    <dgm:pt modelId="{E56C71A0-45AE-4B04-8690-0A4127F256E8}" type="pres">
      <dgm:prSet presAssocID="{B7796FBE-19B3-45E9-A7AE-1CB3EF73051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183B0F6-6A37-4BAC-958F-1D79D05BEA99}" type="pres">
      <dgm:prSet presAssocID="{06E43FEA-15F4-4C6B-9447-594B0C0A1AF0}" presName="hierRoot3" presStyleCnt="0"/>
      <dgm:spPr/>
    </dgm:pt>
    <dgm:pt modelId="{A731AF9E-A030-43D2-AB6E-12A679569F06}" type="pres">
      <dgm:prSet presAssocID="{06E43FEA-15F4-4C6B-9447-594B0C0A1AF0}" presName="composite3" presStyleCnt="0"/>
      <dgm:spPr/>
    </dgm:pt>
    <dgm:pt modelId="{6D1682E4-2B66-4ADB-BB66-2CF7481D5F19}" type="pres">
      <dgm:prSet presAssocID="{06E43FEA-15F4-4C6B-9447-594B0C0A1AF0}" presName="background3" presStyleLbl="node3" presStyleIdx="2" presStyleCnt="4"/>
      <dgm:spPr/>
    </dgm:pt>
    <dgm:pt modelId="{D4032E4C-4F7C-48BA-845D-E2F4DD86B39D}" type="pres">
      <dgm:prSet presAssocID="{06E43FEA-15F4-4C6B-9447-594B0C0A1AF0}" presName="text3" presStyleLbl="fgAcc3" presStyleIdx="2" presStyleCnt="4" custLinFactNeighborX="140" custLinFactNeighborY="1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796722-5109-4623-B868-282455060587}" type="pres">
      <dgm:prSet presAssocID="{06E43FEA-15F4-4C6B-9447-594B0C0A1AF0}" presName="hierChild4" presStyleCnt="0"/>
      <dgm:spPr/>
    </dgm:pt>
    <dgm:pt modelId="{E9DCA327-3B20-4609-B078-6B195DDD7CF1}" type="pres">
      <dgm:prSet presAssocID="{7D4468AC-5063-45AA-A8B6-E244167A337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B28F1FD-E988-4EAE-BB4A-A13147550D18}" type="pres">
      <dgm:prSet presAssocID="{90FA56A6-732D-406F-8314-2429CA355C76}" presName="hierRoot3" presStyleCnt="0"/>
      <dgm:spPr/>
    </dgm:pt>
    <dgm:pt modelId="{80C8BAB3-AA97-4CF8-9A9C-8C7A26898344}" type="pres">
      <dgm:prSet presAssocID="{90FA56A6-732D-406F-8314-2429CA355C76}" presName="composite3" presStyleCnt="0"/>
      <dgm:spPr/>
    </dgm:pt>
    <dgm:pt modelId="{39456688-DA71-43F4-BED4-F2CB28A6700C}" type="pres">
      <dgm:prSet presAssocID="{90FA56A6-732D-406F-8314-2429CA355C76}" presName="background3" presStyleLbl="node3" presStyleIdx="3" presStyleCnt="4"/>
      <dgm:spPr/>
    </dgm:pt>
    <dgm:pt modelId="{8BDCD2C8-624A-4C43-9FCF-3E71A843C699}" type="pres">
      <dgm:prSet presAssocID="{90FA56A6-732D-406F-8314-2429CA355C7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08810-5695-4D61-AF77-874438CCE1B1}" type="pres">
      <dgm:prSet presAssocID="{90FA56A6-732D-406F-8314-2429CA355C76}" presName="hierChild4" presStyleCnt="0"/>
      <dgm:spPr/>
    </dgm:pt>
    <dgm:pt modelId="{54739D7F-BBAD-4D19-A0AB-EF27F2DEBE15}" type="pres">
      <dgm:prSet presAssocID="{F4C3CFEF-47FA-4B42-B249-8760EB531F75}" presName="hierRoot1" presStyleCnt="0"/>
      <dgm:spPr/>
    </dgm:pt>
    <dgm:pt modelId="{61A17EED-B0AE-4772-85E8-4E0EA1E0E127}" type="pres">
      <dgm:prSet presAssocID="{F4C3CFEF-47FA-4B42-B249-8760EB531F75}" presName="composite" presStyleCnt="0"/>
      <dgm:spPr/>
    </dgm:pt>
    <dgm:pt modelId="{6C8DA6E5-8CBB-44A3-B83D-4B2D171EE694}" type="pres">
      <dgm:prSet presAssocID="{F4C3CFEF-47FA-4B42-B249-8760EB531F75}" presName="background" presStyleLbl="node0" presStyleIdx="2" presStyleCnt="3"/>
      <dgm:spPr/>
    </dgm:pt>
    <dgm:pt modelId="{8CA4931F-51D9-4ED7-883C-B8237E7FB9FE}" type="pres">
      <dgm:prSet presAssocID="{F4C3CFEF-47FA-4B42-B249-8760EB531F75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0C79C-990A-42DD-9FC3-A893D8EA7681}" type="pres">
      <dgm:prSet presAssocID="{F4C3CFEF-47FA-4B42-B249-8760EB531F75}" presName="hierChild2" presStyleCnt="0"/>
      <dgm:spPr/>
    </dgm:pt>
  </dgm:ptLst>
  <dgm:cxnLst>
    <dgm:cxn modelId="{2B988E48-AE6B-4153-80C8-9A3E77BD6A36}" type="presOf" srcId="{FC3E6366-1FAE-4F66-9F0F-5D514FD6801F}" destId="{A30EB4B3-6F03-4870-B960-E1EBD4AFFCB0}" srcOrd="0" destOrd="0" presId="urn:microsoft.com/office/officeart/2005/8/layout/hierarchy1"/>
    <dgm:cxn modelId="{059BDD34-26E0-4279-B905-DC25AA5E05F6}" type="presOf" srcId="{C47C1D54-4664-4460-ACEE-E4985924637E}" destId="{DB1A8FC8-97F7-41A5-9874-AF4B9C2B5990}" srcOrd="0" destOrd="0" presId="urn:microsoft.com/office/officeart/2005/8/layout/hierarchy1"/>
    <dgm:cxn modelId="{2D9A335F-76C8-44BF-AD33-8FB54859A39C}" type="presOf" srcId="{B7796FBE-19B3-45E9-A7AE-1CB3EF730512}" destId="{E56C71A0-45AE-4B04-8690-0A4127F256E8}" srcOrd="0" destOrd="0" presId="urn:microsoft.com/office/officeart/2005/8/layout/hierarchy1"/>
    <dgm:cxn modelId="{FBFDB81E-283C-4DDA-AD3A-93CD0FB54D2E}" srcId="{8DBAE0B9-F59B-4F25-B5A2-FBD95722FD2D}" destId="{C47C1D54-4664-4460-ACEE-E4985924637E}" srcOrd="1" destOrd="0" parTransId="{6D2276BD-0D64-4970-9346-9FA4D4CD7E55}" sibTransId="{15215274-AEE4-4C22-8BDA-4814744426A6}"/>
    <dgm:cxn modelId="{2FD390DB-7C21-4A66-B2D7-956CB707A736}" type="presOf" srcId="{E1B4F135-7E0F-443B-87F6-437DD0F7D04D}" destId="{5E21D711-58C3-4EF2-8EF0-60A2FA337471}" srcOrd="0" destOrd="0" presId="urn:microsoft.com/office/officeart/2005/8/layout/hierarchy1"/>
    <dgm:cxn modelId="{DE05E537-C956-4346-BD3C-1D5EACE4DFC4}" srcId="{BE9DC084-AB60-40E2-98D7-5274AE88B75B}" destId="{8DBAE0B9-F59B-4F25-B5A2-FBD95722FD2D}" srcOrd="0" destOrd="0" parTransId="{A293A343-0BC6-486B-B298-B8A90D93943C}" sibTransId="{27FED75F-05ED-497F-8A98-FD19E5AC9576}"/>
    <dgm:cxn modelId="{FC73883B-DF29-4A11-B825-38AA8AD668BB}" srcId="{9288DB82-94D1-4AC5-8862-C66B447A34BC}" destId="{67AB1010-F6EE-4E32-95F4-B34523FB6ACA}" srcOrd="0" destOrd="0" parTransId="{B7EC9495-BF09-4A43-84F3-D378F04322C5}" sibTransId="{D16FF727-E2AA-407D-A607-0BB555D679AC}"/>
    <dgm:cxn modelId="{1B88CEA5-6221-4E1D-BA82-6E565C1C8999}" srcId="{836536A8-30F2-4F8F-BFD0-8BFF95A5DE78}" destId="{90FA56A6-732D-406F-8314-2429CA355C76}" srcOrd="1" destOrd="0" parTransId="{7D4468AC-5063-45AA-A8B6-E244167A3371}" sibTransId="{AAB0A7E4-5838-4FA1-94EA-D9B13368FF9F}"/>
    <dgm:cxn modelId="{C8D7E0C2-ED10-4DBE-93B8-EF373567E2CE}" srcId="{BE9DC084-AB60-40E2-98D7-5274AE88B75B}" destId="{836536A8-30F2-4F8F-BFD0-8BFF95A5DE78}" srcOrd="1" destOrd="0" parTransId="{BA3F407E-6F1A-4C0A-B3B6-EF3CE54A9D30}" sibTransId="{60F62B36-0E3E-4664-AA99-243643C5815B}"/>
    <dgm:cxn modelId="{8F7FFE64-6133-484A-9F8D-F8156E4EC2E9}" type="presOf" srcId="{7D4468AC-5063-45AA-A8B6-E244167A3371}" destId="{E9DCA327-3B20-4609-B078-6B195DDD7CF1}" srcOrd="0" destOrd="0" presId="urn:microsoft.com/office/officeart/2005/8/layout/hierarchy1"/>
    <dgm:cxn modelId="{150F61FF-DE21-4256-93A0-18CC8FF02526}" type="presOf" srcId="{BE9DC084-AB60-40E2-98D7-5274AE88B75B}" destId="{C170D150-B577-44B5-A981-E0A3CADB2F86}" srcOrd="0" destOrd="0" presId="urn:microsoft.com/office/officeart/2005/8/layout/hierarchy1"/>
    <dgm:cxn modelId="{79869B60-A384-413D-B7D9-6E99E54FDFA4}" srcId="{836536A8-30F2-4F8F-BFD0-8BFF95A5DE78}" destId="{06E43FEA-15F4-4C6B-9447-594B0C0A1AF0}" srcOrd="0" destOrd="0" parTransId="{B7796FBE-19B3-45E9-A7AE-1CB3EF730512}" sibTransId="{D350F68C-FB7E-410E-B957-661FC1C827C9}"/>
    <dgm:cxn modelId="{5A9FCC8B-9926-4E35-9107-B6B16A6F9B28}" type="presOf" srcId="{6D2276BD-0D64-4970-9346-9FA4D4CD7E55}" destId="{13F74F25-2B88-45A2-8FF3-6955792EBE67}" srcOrd="0" destOrd="0" presId="urn:microsoft.com/office/officeart/2005/8/layout/hierarchy1"/>
    <dgm:cxn modelId="{DE4F24F9-B475-4FB5-964E-C7E83950827D}" type="presOf" srcId="{9288DB82-94D1-4AC5-8862-C66B447A34BC}" destId="{2649F090-4F46-4F4F-9330-254134A5098F}" srcOrd="0" destOrd="0" presId="urn:microsoft.com/office/officeart/2005/8/layout/hierarchy1"/>
    <dgm:cxn modelId="{7BDAF383-1F46-4E90-A7AE-2E2EE5EED23C}" type="presOf" srcId="{BA3F407E-6F1A-4C0A-B3B6-EF3CE54A9D30}" destId="{64E58CFB-9C70-4607-8ABD-C967B10BCDF2}" srcOrd="0" destOrd="0" presId="urn:microsoft.com/office/officeart/2005/8/layout/hierarchy1"/>
    <dgm:cxn modelId="{C3CFB092-7A76-4A4D-9B0A-82D734914742}" srcId="{9288DB82-94D1-4AC5-8862-C66B447A34BC}" destId="{BE9DC084-AB60-40E2-98D7-5274AE88B75B}" srcOrd="1" destOrd="0" parTransId="{068C23D9-0692-4FC3-87A9-B16F5824D6AB}" sibTransId="{14D812EB-04B9-4846-AAD8-46B09F1E94D2}"/>
    <dgm:cxn modelId="{F897EC3C-EAB9-4D35-BD1E-6A72476A9E82}" type="presOf" srcId="{A293A343-0BC6-486B-B298-B8A90D93943C}" destId="{611966EB-EC7F-4E34-ADC5-A704F1E908E8}" srcOrd="0" destOrd="0" presId="urn:microsoft.com/office/officeart/2005/8/layout/hierarchy1"/>
    <dgm:cxn modelId="{D987A399-57EA-4483-AF1C-71187FB629B8}" srcId="{9288DB82-94D1-4AC5-8862-C66B447A34BC}" destId="{F4C3CFEF-47FA-4B42-B249-8760EB531F75}" srcOrd="2" destOrd="0" parTransId="{085E7B0D-2D97-4EB2-A635-041CD2F923F7}" sibTransId="{06EC2EB5-2C79-4069-A3B7-419A0814F32B}"/>
    <dgm:cxn modelId="{EA4227FE-DDC8-4BB7-8DCC-540F57D7D67F}" type="presOf" srcId="{90FA56A6-732D-406F-8314-2429CA355C76}" destId="{8BDCD2C8-624A-4C43-9FCF-3E71A843C699}" srcOrd="0" destOrd="0" presId="urn:microsoft.com/office/officeart/2005/8/layout/hierarchy1"/>
    <dgm:cxn modelId="{C988840F-804C-48E6-970E-D968E1F8BCE7}" type="presOf" srcId="{67AB1010-F6EE-4E32-95F4-B34523FB6ACA}" destId="{6018F1E3-3497-45D3-91F2-E7E5D10607D6}" srcOrd="0" destOrd="0" presId="urn:microsoft.com/office/officeart/2005/8/layout/hierarchy1"/>
    <dgm:cxn modelId="{CC1763F0-87C2-4C7D-A714-1FC6CB906FF6}" type="presOf" srcId="{8DBAE0B9-F59B-4F25-B5A2-FBD95722FD2D}" destId="{36CBFC26-365E-441F-A202-B54DCA20827C}" srcOrd="0" destOrd="0" presId="urn:microsoft.com/office/officeart/2005/8/layout/hierarchy1"/>
    <dgm:cxn modelId="{ECE9C491-5F5F-4578-854E-DE25BD07120C}" type="presOf" srcId="{836536A8-30F2-4F8F-BFD0-8BFF95A5DE78}" destId="{3CA3539F-7C57-4F34-80F8-958C97147045}" srcOrd="0" destOrd="0" presId="urn:microsoft.com/office/officeart/2005/8/layout/hierarchy1"/>
    <dgm:cxn modelId="{873F9C71-A343-4DC4-B9F2-4BE5FDD92A38}" type="presOf" srcId="{F4C3CFEF-47FA-4B42-B249-8760EB531F75}" destId="{8CA4931F-51D9-4ED7-883C-B8237E7FB9FE}" srcOrd="0" destOrd="0" presId="urn:microsoft.com/office/officeart/2005/8/layout/hierarchy1"/>
    <dgm:cxn modelId="{B990C5B9-6545-4306-B846-F7DF72BCF3DB}" srcId="{8DBAE0B9-F59B-4F25-B5A2-FBD95722FD2D}" destId="{E1B4F135-7E0F-443B-87F6-437DD0F7D04D}" srcOrd="0" destOrd="0" parTransId="{FC3E6366-1FAE-4F66-9F0F-5D514FD6801F}" sibTransId="{6D12D449-9BC0-4C46-BC76-29E2867E829D}"/>
    <dgm:cxn modelId="{F4D07B0D-B0BC-4862-BF1F-B61746D0F425}" type="presOf" srcId="{06E43FEA-15F4-4C6B-9447-594B0C0A1AF0}" destId="{D4032E4C-4F7C-48BA-845D-E2F4DD86B39D}" srcOrd="0" destOrd="0" presId="urn:microsoft.com/office/officeart/2005/8/layout/hierarchy1"/>
    <dgm:cxn modelId="{7E751C19-C322-4F27-977C-07D2C3747E37}" type="presParOf" srcId="{2649F090-4F46-4F4F-9330-254134A5098F}" destId="{FE050D2D-1839-4476-9A1D-8D9739DB0F89}" srcOrd="0" destOrd="0" presId="urn:microsoft.com/office/officeart/2005/8/layout/hierarchy1"/>
    <dgm:cxn modelId="{A96E3545-AEF2-420E-8749-547E5C554474}" type="presParOf" srcId="{FE050D2D-1839-4476-9A1D-8D9739DB0F89}" destId="{A6F81A20-36A9-4C41-B1A1-59833B1F4A68}" srcOrd="0" destOrd="0" presId="urn:microsoft.com/office/officeart/2005/8/layout/hierarchy1"/>
    <dgm:cxn modelId="{57B85FDA-D182-43F7-9F12-9C778C0F0500}" type="presParOf" srcId="{A6F81A20-36A9-4C41-B1A1-59833B1F4A68}" destId="{A4FAD7F7-F1FC-4BC6-9A1E-5516B023369E}" srcOrd="0" destOrd="0" presId="urn:microsoft.com/office/officeart/2005/8/layout/hierarchy1"/>
    <dgm:cxn modelId="{47400344-D162-4DCA-9288-9FE72AD19E46}" type="presParOf" srcId="{A6F81A20-36A9-4C41-B1A1-59833B1F4A68}" destId="{6018F1E3-3497-45D3-91F2-E7E5D10607D6}" srcOrd="1" destOrd="0" presId="urn:microsoft.com/office/officeart/2005/8/layout/hierarchy1"/>
    <dgm:cxn modelId="{18287F10-2A7E-46ED-847E-0AF31557B027}" type="presParOf" srcId="{FE050D2D-1839-4476-9A1D-8D9739DB0F89}" destId="{804206E0-B3B7-4F81-8D28-EE8C7983B60D}" srcOrd="1" destOrd="0" presId="urn:microsoft.com/office/officeart/2005/8/layout/hierarchy1"/>
    <dgm:cxn modelId="{E1BC4C52-7EAF-4A5F-A168-D805B883FC64}" type="presParOf" srcId="{2649F090-4F46-4F4F-9330-254134A5098F}" destId="{7AFEF66A-0595-494E-997D-F41DDEAAA3F7}" srcOrd="1" destOrd="0" presId="urn:microsoft.com/office/officeart/2005/8/layout/hierarchy1"/>
    <dgm:cxn modelId="{B4FC28EE-D0E1-4A72-9D2F-D4CE95E09E63}" type="presParOf" srcId="{7AFEF66A-0595-494E-997D-F41DDEAAA3F7}" destId="{F3922447-D44A-4964-8CEB-31FDCC8065EB}" srcOrd="0" destOrd="0" presId="urn:microsoft.com/office/officeart/2005/8/layout/hierarchy1"/>
    <dgm:cxn modelId="{02DA48D7-64D4-4B6E-93B5-D90C437FFE44}" type="presParOf" srcId="{F3922447-D44A-4964-8CEB-31FDCC8065EB}" destId="{E61E9BCD-908B-46A1-AF39-25358F57D2C9}" srcOrd="0" destOrd="0" presId="urn:microsoft.com/office/officeart/2005/8/layout/hierarchy1"/>
    <dgm:cxn modelId="{83B07BC2-97FE-4648-856D-3B7A084DFB60}" type="presParOf" srcId="{F3922447-D44A-4964-8CEB-31FDCC8065EB}" destId="{C170D150-B577-44B5-A981-E0A3CADB2F86}" srcOrd="1" destOrd="0" presId="urn:microsoft.com/office/officeart/2005/8/layout/hierarchy1"/>
    <dgm:cxn modelId="{7982C5A4-E03D-4A9A-B95C-179E053CC471}" type="presParOf" srcId="{7AFEF66A-0595-494E-997D-F41DDEAAA3F7}" destId="{C97203DB-A3DE-4F11-BD0F-5F7CEEA61D94}" srcOrd="1" destOrd="0" presId="urn:microsoft.com/office/officeart/2005/8/layout/hierarchy1"/>
    <dgm:cxn modelId="{D902086D-8F5D-4B87-9D26-8AD7077D0950}" type="presParOf" srcId="{C97203DB-A3DE-4F11-BD0F-5F7CEEA61D94}" destId="{611966EB-EC7F-4E34-ADC5-A704F1E908E8}" srcOrd="0" destOrd="0" presId="urn:microsoft.com/office/officeart/2005/8/layout/hierarchy1"/>
    <dgm:cxn modelId="{40906010-B588-4C15-94B4-2EE71043B4CB}" type="presParOf" srcId="{C97203DB-A3DE-4F11-BD0F-5F7CEEA61D94}" destId="{464C39AF-5496-4D36-BCE8-D9A6E0CBB550}" srcOrd="1" destOrd="0" presId="urn:microsoft.com/office/officeart/2005/8/layout/hierarchy1"/>
    <dgm:cxn modelId="{2EAFBF7E-30E3-47C5-9F78-B4173285C0EA}" type="presParOf" srcId="{464C39AF-5496-4D36-BCE8-D9A6E0CBB550}" destId="{59452CDB-B118-4834-AF83-F603CCD341AA}" srcOrd="0" destOrd="0" presId="urn:microsoft.com/office/officeart/2005/8/layout/hierarchy1"/>
    <dgm:cxn modelId="{448A5AC6-D6B6-4472-A838-81A077C526DD}" type="presParOf" srcId="{59452CDB-B118-4834-AF83-F603CCD341AA}" destId="{6A569A04-7A4D-4452-8F84-7AFFD15D743E}" srcOrd="0" destOrd="0" presId="urn:microsoft.com/office/officeart/2005/8/layout/hierarchy1"/>
    <dgm:cxn modelId="{1167FD6D-30EE-4616-9A8B-F97863087CCC}" type="presParOf" srcId="{59452CDB-B118-4834-AF83-F603CCD341AA}" destId="{36CBFC26-365E-441F-A202-B54DCA20827C}" srcOrd="1" destOrd="0" presId="urn:microsoft.com/office/officeart/2005/8/layout/hierarchy1"/>
    <dgm:cxn modelId="{449D56C6-62C7-4888-B86D-81E43A750A33}" type="presParOf" srcId="{464C39AF-5496-4D36-BCE8-D9A6E0CBB550}" destId="{BE98CC99-0492-4535-9FF9-BAC31B2E9672}" srcOrd="1" destOrd="0" presId="urn:microsoft.com/office/officeart/2005/8/layout/hierarchy1"/>
    <dgm:cxn modelId="{26670ADA-2F31-4266-96CE-8F26FFAB4F75}" type="presParOf" srcId="{BE98CC99-0492-4535-9FF9-BAC31B2E9672}" destId="{A30EB4B3-6F03-4870-B960-E1EBD4AFFCB0}" srcOrd="0" destOrd="0" presId="urn:microsoft.com/office/officeart/2005/8/layout/hierarchy1"/>
    <dgm:cxn modelId="{8E880157-49D7-4800-9CB0-5FED5E1AE1A4}" type="presParOf" srcId="{BE98CC99-0492-4535-9FF9-BAC31B2E9672}" destId="{E1854904-88F6-4720-A0F9-8CC456E6AF4B}" srcOrd="1" destOrd="0" presId="urn:microsoft.com/office/officeart/2005/8/layout/hierarchy1"/>
    <dgm:cxn modelId="{83919425-902E-4AF0-A47E-D1EE15B74699}" type="presParOf" srcId="{E1854904-88F6-4720-A0F9-8CC456E6AF4B}" destId="{30706E5F-8C0E-4A2F-9072-6117323140A3}" srcOrd="0" destOrd="0" presId="urn:microsoft.com/office/officeart/2005/8/layout/hierarchy1"/>
    <dgm:cxn modelId="{EF365FB7-0C21-472B-A209-610B5AB4C035}" type="presParOf" srcId="{30706E5F-8C0E-4A2F-9072-6117323140A3}" destId="{D65A1BD3-3836-4C19-B4AA-92E7AB11BE29}" srcOrd="0" destOrd="0" presId="urn:microsoft.com/office/officeart/2005/8/layout/hierarchy1"/>
    <dgm:cxn modelId="{B84E4013-37FA-4D9D-8E04-3F1C5AB8F0AB}" type="presParOf" srcId="{30706E5F-8C0E-4A2F-9072-6117323140A3}" destId="{5E21D711-58C3-4EF2-8EF0-60A2FA337471}" srcOrd="1" destOrd="0" presId="urn:microsoft.com/office/officeart/2005/8/layout/hierarchy1"/>
    <dgm:cxn modelId="{B4AD62ED-8892-4C05-AF16-9FD9C5A436AD}" type="presParOf" srcId="{E1854904-88F6-4720-A0F9-8CC456E6AF4B}" destId="{2912AF71-E0C6-4A62-B96D-CC470A9A619C}" srcOrd="1" destOrd="0" presId="urn:microsoft.com/office/officeart/2005/8/layout/hierarchy1"/>
    <dgm:cxn modelId="{826BCE27-F20D-4CA5-BB4B-E45724E3ED58}" type="presParOf" srcId="{BE98CC99-0492-4535-9FF9-BAC31B2E9672}" destId="{13F74F25-2B88-45A2-8FF3-6955792EBE67}" srcOrd="2" destOrd="0" presId="urn:microsoft.com/office/officeart/2005/8/layout/hierarchy1"/>
    <dgm:cxn modelId="{97AF7E0E-F0F8-4229-8439-8CD47E37A3F1}" type="presParOf" srcId="{BE98CC99-0492-4535-9FF9-BAC31B2E9672}" destId="{2FA67541-B8B1-491C-9928-9FE4228C3EBF}" srcOrd="3" destOrd="0" presId="urn:microsoft.com/office/officeart/2005/8/layout/hierarchy1"/>
    <dgm:cxn modelId="{B5C1FA2F-34AD-46AA-A5D6-87DC781FAF5C}" type="presParOf" srcId="{2FA67541-B8B1-491C-9928-9FE4228C3EBF}" destId="{3F278A92-27BB-4FB4-8F9E-3CE459E3C418}" srcOrd="0" destOrd="0" presId="urn:microsoft.com/office/officeart/2005/8/layout/hierarchy1"/>
    <dgm:cxn modelId="{A096A39D-8A24-4285-B28E-C278B281EFC4}" type="presParOf" srcId="{3F278A92-27BB-4FB4-8F9E-3CE459E3C418}" destId="{7686A1AC-1E91-4AE3-94EE-154E62F5390A}" srcOrd="0" destOrd="0" presId="urn:microsoft.com/office/officeart/2005/8/layout/hierarchy1"/>
    <dgm:cxn modelId="{F4AA12E9-40FC-45E5-A14B-0840C947C542}" type="presParOf" srcId="{3F278A92-27BB-4FB4-8F9E-3CE459E3C418}" destId="{DB1A8FC8-97F7-41A5-9874-AF4B9C2B5990}" srcOrd="1" destOrd="0" presId="urn:microsoft.com/office/officeart/2005/8/layout/hierarchy1"/>
    <dgm:cxn modelId="{E76D9F2F-AD32-48B2-8667-F437E54FF71E}" type="presParOf" srcId="{2FA67541-B8B1-491C-9928-9FE4228C3EBF}" destId="{D5E4B80F-3210-40D5-8A4D-A2F64039DD50}" srcOrd="1" destOrd="0" presId="urn:microsoft.com/office/officeart/2005/8/layout/hierarchy1"/>
    <dgm:cxn modelId="{B095C291-61EC-4B5C-8AF9-576935D2E4D0}" type="presParOf" srcId="{C97203DB-A3DE-4F11-BD0F-5F7CEEA61D94}" destId="{64E58CFB-9C70-4607-8ABD-C967B10BCDF2}" srcOrd="2" destOrd="0" presId="urn:microsoft.com/office/officeart/2005/8/layout/hierarchy1"/>
    <dgm:cxn modelId="{30CC9F8C-10D3-4313-8126-8FAAC1AE1014}" type="presParOf" srcId="{C97203DB-A3DE-4F11-BD0F-5F7CEEA61D94}" destId="{3F1DE3D9-743C-42DD-85F9-A8093A26BCE1}" srcOrd="3" destOrd="0" presId="urn:microsoft.com/office/officeart/2005/8/layout/hierarchy1"/>
    <dgm:cxn modelId="{FFF15EF4-71DC-42E5-B66E-EAAE34484C7F}" type="presParOf" srcId="{3F1DE3D9-743C-42DD-85F9-A8093A26BCE1}" destId="{AA734B5C-3564-46A4-98F8-A40F30650F67}" srcOrd="0" destOrd="0" presId="urn:microsoft.com/office/officeart/2005/8/layout/hierarchy1"/>
    <dgm:cxn modelId="{24274A3F-3218-47B1-AE6E-560F03D45CE8}" type="presParOf" srcId="{AA734B5C-3564-46A4-98F8-A40F30650F67}" destId="{42FC8574-1125-4487-BAE3-AE8233C44545}" srcOrd="0" destOrd="0" presId="urn:microsoft.com/office/officeart/2005/8/layout/hierarchy1"/>
    <dgm:cxn modelId="{D4DA474C-9A1B-44A6-B722-4FF969679F7A}" type="presParOf" srcId="{AA734B5C-3564-46A4-98F8-A40F30650F67}" destId="{3CA3539F-7C57-4F34-80F8-958C97147045}" srcOrd="1" destOrd="0" presId="urn:microsoft.com/office/officeart/2005/8/layout/hierarchy1"/>
    <dgm:cxn modelId="{232564EF-4072-4E17-8ED0-E9AC6E7DC8AC}" type="presParOf" srcId="{3F1DE3D9-743C-42DD-85F9-A8093A26BCE1}" destId="{09A2E14E-F373-4F19-8410-D5A48A267F19}" srcOrd="1" destOrd="0" presId="urn:microsoft.com/office/officeart/2005/8/layout/hierarchy1"/>
    <dgm:cxn modelId="{26501E7F-CD6E-4870-99BD-F21E91BE1729}" type="presParOf" srcId="{09A2E14E-F373-4F19-8410-D5A48A267F19}" destId="{E56C71A0-45AE-4B04-8690-0A4127F256E8}" srcOrd="0" destOrd="0" presId="urn:microsoft.com/office/officeart/2005/8/layout/hierarchy1"/>
    <dgm:cxn modelId="{A4EBB6B9-405F-4C0E-935F-317DFF223F02}" type="presParOf" srcId="{09A2E14E-F373-4F19-8410-D5A48A267F19}" destId="{7183B0F6-6A37-4BAC-958F-1D79D05BEA99}" srcOrd="1" destOrd="0" presId="urn:microsoft.com/office/officeart/2005/8/layout/hierarchy1"/>
    <dgm:cxn modelId="{2CF89384-C713-4A24-B263-79DF6173D27C}" type="presParOf" srcId="{7183B0F6-6A37-4BAC-958F-1D79D05BEA99}" destId="{A731AF9E-A030-43D2-AB6E-12A679569F06}" srcOrd="0" destOrd="0" presId="urn:microsoft.com/office/officeart/2005/8/layout/hierarchy1"/>
    <dgm:cxn modelId="{51FBE4D9-6247-48D7-8430-9AEC82F84CA4}" type="presParOf" srcId="{A731AF9E-A030-43D2-AB6E-12A679569F06}" destId="{6D1682E4-2B66-4ADB-BB66-2CF7481D5F19}" srcOrd="0" destOrd="0" presId="urn:microsoft.com/office/officeart/2005/8/layout/hierarchy1"/>
    <dgm:cxn modelId="{E92586EA-DA12-4D0E-8E0A-EDF4D51A18D4}" type="presParOf" srcId="{A731AF9E-A030-43D2-AB6E-12A679569F06}" destId="{D4032E4C-4F7C-48BA-845D-E2F4DD86B39D}" srcOrd="1" destOrd="0" presId="urn:microsoft.com/office/officeart/2005/8/layout/hierarchy1"/>
    <dgm:cxn modelId="{A007CA96-C6C2-425D-AB84-66885C7AB328}" type="presParOf" srcId="{7183B0F6-6A37-4BAC-958F-1D79D05BEA99}" destId="{B6796722-5109-4623-B868-282455060587}" srcOrd="1" destOrd="0" presId="urn:microsoft.com/office/officeart/2005/8/layout/hierarchy1"/>
    <dgm:cxn modelId="{511CCE37-B1BC-422C-91C3-FB185801A45A}" type="presParOf" srcId="{09A2E14E-F373-4F19-8410-D5A48A267F19}" destId="{E9DCA327-3B20-4609-B078-6B195DDD7CF1}" srcOrd="2" destOrd="0" presId="urn:microsoft.com/office/officeart/2005/8/layout/hierarchy1"/>
    <dgm:cxn modelId="{41934D7B-1935-4A4E-A4B3-E423AC69435C}" type="presParOf" srcId="{09A2E14E-F373-4F19-8410-D5A48A267F19}" destId="{DB28F1FD-E988-4EAE-BB4A-A13147550D18}" srcOrd="3" destOrd="0" presId="urn:microsoft.com/office/officeart/2005/8/layout/hierarchy1"/>
    <dgm:cxn modelId="{62FEAF31-0A72-4D4E-96F7-682AA49078F9}" type="presParOf" srcId="{DB28F1FD-E988-4EAE-BB4A-A13147550D18}" destId="{80C8BAB3-AA97-4CF8-9A9C-8C7A26898344}" srcOrd="0" destOrd="0" presId="urn:microsoft.com/office/officeart/2005/8/layout/hierarchy1"/>
    <dgm:cxn modelId="{D82541B9-09B9-4FC9-89C2-6C211D9B917E}" type="presParOf" srcId="{80C8BAB3-AA97-4CF8-9A9C-8C7A26898344}" destId="{39456688-DA71-43F4-BED4-F2CB28A6700C}" srcOrd="0" destOrd="0" presId="urn:microsoft.com/office/officeart/2005/8/layout/hierarchy1"/>
    <dgm:cxn modelId="{F8C90E1B-8081-41BE-875B-877EBF3FC77A}" type="presParOf" srcId="{80C8BAB3-AA97-4CF8-9A9C-8C7A26898344}" destId="{8BDCD2C8-624A-4C43-9FCF-3E71A843C699}" srcOrd="1" destOrd="0" presId="urn:microsoft.com/office/officeart/2005/8/layout/hierarchy1"/>
    <dgm:cxn modelId="{892B3AF9-8CDD-4515-BB20-1981FECE7223}" type="presParOf" srcId="{DB28F1FD-E988-4EAE-BB4A-A13147550D18}" destId="{69908810-5695-4D61-AF77-874438CCE1B1}" srcOrd="1" destOrd="0" presId="urn:microsoft.com/office/officeart/2005/8/layout/hierarchy1"/>
    <dgm:cxn modelId="{4642CCB4-F543-46CC-8628-E60C90E61A62}" type="presParOf" srcId="{2649F090-4F46-4F4F-9330-254134A5098F}" destId="{54739D7F-BBAD-4D19-A0AB-EF27F2DEBE15}" srcOrd="2" destOrd="0" presId="urn:microsoft.com/office/officeart/2005/8/layout/hierarchy1"/>
    <dgm:cxn modelId="{6862BB29-83DF-45DE-9FA8-665B064B9BBB}" type="presParOf" srcId="{54739D7F-BBAD-4D19-A0AB-EF27F2DEBE15}" destId="{61A17EED-B0AE-4772-85E8-4E0EA1E0E127}" srcOrd="0" destOrd="0" presId="urn:microsoft.com/office/officeart/2005/8/layout/hierarchy1"/>
    <dgm:cxn modelId="{0EDB9289-7F4B-45DA-B94C-C3E6F15FD33B}" type="presParOf" srcId="{61A17EED-B0AE-4772-85E8-4E0EA1E0E127}" destId="{6C8DA6E5-8CBB-44A3-B83D-4B2D171EE694}" srcOrd="0" destOrd="0" presId="urn:microsoft.com/office/officeart/2005/8/layout/hierarchy1"/>
    <dgm:cxn modelId="{E4A71CF5-AEBD-469B-894B-B71AF3617B4C}" type="presParOf" srcId="{61A17EED-B0AE-4772-85E8-4E0EA1E0E127}" destId="{8CA4931F-51D9-4ED7-883C-B8237E7FB9FE}" srcOrd="1" destOrd="0" presId="urn:microsoft.com/office/officeart/2005/8/layout/hierarchy1"/>
    <dgm:cxn modelId="{3425FED9-9D4B-417E-9930-FC5151835507}" type="presParOf" srcId="{54739D7F-BBAD-4D19-A0AB-EF27F2DEBE15}" destId="{6090C79C-990A-42DD-9FC3-A893D8EA7681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108AB-D6C7-482A-A45E-E5EAB79105F5}" type="datetimeFigureOut">
              <a:rPr lang="ru-RU" smtClean="0"/>
              <a:pPr/>
              <a:t>31.01.2008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771D89-72CA-4997-8A03-8AC2F7BF99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 rot="21375676">
            <a:off x="311149" y="1570980"/>
            <a:ext cx="4392997" cy="92333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all" dirty="0" smtClean="0">
                <a:ln w="12700" cmpd="sng">
                  <a:solidFill>
                    <a:srgbClr val="0066FF"/>
                  </a:solidFill>
                  <a:prstDash val="solid"/>
                </a:ln>
                <a:gradFill flip="none" rotWithShape="1">
                  <a:gsLst>
                    <a:gs pos="0">
                      <a:srgbClr val="AA2CA7">
                        <a:shade val="30000"/>
                        <a:satMod val="115000"/>
                      </a:srgbClr>
                    </a:gs>
                    <a:gs pos="50000">
                      <a:srgbClr val="AA2CA7">
                        <a:shade val="67500"/>
                        <a:satMod val="115000"/>
                      </a:srgbClr>
                    </a:gs>
                    <a:gs pos="100000">
                      <a:srgbClr val="AA2CA7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Ma </a:t>
            </a:r>
            <a:r>
              <a:rPr lang="en-US" sz="5400" b="1" cap="all" dirty="0" err="1" smtClean="0">
                <a:ln w="12700" cmpd="sng">
                  <a:solidFill>
                    <a:srgbClr val="0066FF"/>
                  </a:solidFill>
                  <a:prstDash val="solid"/>
                </a:ln>
                <a:gradFill flip="none" rotWithShape="1">
                  <a:gsLst>
                    <a:gs pos="0">
                      <a:srgbClr val="AA2CA7">
                        <a:shade val="30000"/>
                        <a:satMod val="115000"/>
                      </a:srgbClr>
                    </a:gs>
                    <a:gs pos="50000">
                      <a:srgbClr val="AA2CA7">
                        <a:shade val="67500"/>
                        <a:satMod val="115000"/>
                      </a:srgbClr>
                    </a:gs>
                    <a:gs pos="100000">
                      <a:srgbClr val="AA2CA7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famille</a:t>
            </a:r>
            <a:endParaRPr lang="ru-RU" sz="5400" b="1" cap="all" dirty="0">
              <a:ln w="12700" cmpd="sng">
                <a:solidFill>
                  <a:srgbClr val="0066FF"/>
                </a:solidFill>
                <a:prstDash val="solid"/>
              </a:ln>
              <a:gradFill flip="none" rotWithShape="1">
                <a:gsLst>
                  <a:gs pos="0">
                    <a:srgbClr val="AA2CA7">
                      <a:shade val="30000"/>
                      <a:satMod val="115000"/>
                    </a:srgbClr>
                  </a:gs>
                  <a:gs pos="50000">
                    <a:srgbClr val="AA2CA7">
                      <a:shade val="67500"/>
                      <a:satMod val="115000"/>
                    </a:srgbClr>
                  </a:gs>
                  <a:gs pos="100000">
                    <a:srgbClr val="AA2CA7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628" y="2428868"/>
            <a:ext cx="3958719" cy="39296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0"/>
            <a:ext cx="7772400" cy="136245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fr-FR" sz="540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Faites le r</a:t>
            </a:r>
            <a:r>
              <a:rPr lang="ru-RU" sz="5400" dirty="0" err="1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latin typeface="+mj-lt"/>
              </a:rPr>
              <a:t>é</a:t>
            </a:r>
            <a:r>
              <a:rPr lang="fr-FR" sz="5400" b="1" dirty="0" err="1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latin typeface="+mj-lt"/>
                <a:ea typeface="+mj-ea"/>
                <a:cs typeface="+mj-cs"/>
              </a:rPr>
              <a:t>cit</a:t>
            </a:r>
            <a:r>
              <a:rPr kumimoji="0" lang="fr-FR" sz="540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fr-FR" sz="563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63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630" b="1" u="none" strike="noStrike" kern="1200" cap="none" spc="0" normalizeH="0" noProof="0" dirty="0">
              <a:ln>
                <a:solidFill>
                  <a:srgbClr val="800080"/>
                </a:solidFill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785926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Cette fille s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Elle a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ans. Sa famille n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pas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Ils sont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son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sa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son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et elle. Sa m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est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Elle est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Son p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est aussi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Il est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Son fr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s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Il est encore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Il a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ans. Il est tr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1142984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6302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Cette fille s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</a:t>
            </a:r>
            <a:r>
              <a:rPr kumimoji="0" lang="fr-FR" sz="36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6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Francine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Elle a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onze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ans. Sa famille n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pas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grande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Ils sont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quatre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son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fr-FR" sz="3600" b="1" dirty="0" smtClean="0">
                <a:solidFill>
                  <a:srgbClr val="CC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ère</a:t>
            </a:r>
            <a:r>
              <a:rPr lang="fr-FR" sz="3600" b="1" dirty="0" smtClean="0">
                <a:solidFill>
                  <a:srgbClr val="3333FF"/>
                </a:solidFill>
                <a:latin typeface="Calibri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 </a:t>
            </a:r>
            <a:r>
              <a:rPr lang="fr-FR" sz="3600" b="1" dirty="0" smtClean="0">
                <a:solidFill>
                  <a:srgbClr val="CC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fr-FR" sz="3600" b="1" dirty="0" smtClean="0">
                <a:solidFill>
                  <a:srgbClr val="CC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lang="fr-FR" sz="3600" b="1" dirty="0" smtClean="0">
                <a:solidFill>
                  <a:srgbClr val="CC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</a:t>
            </a:r>
            <a:r>
              <a:rPr lang="fr-FR" sz="36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son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</a:t>
            </a:r>
            <a:r>
              <a:rPr lang="fr-FR" sz="3600" b="1" dirty="0" smtClean="0">
                <a:solidFill>
                  <a:srgbClr val="CC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ère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et elle. Sa m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est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jeune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belle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Elle est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pianiste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Son p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est aussi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jeune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beau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Il est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programmeur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Son fr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s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Michel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Il est encore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petit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Il a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deux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ans. Il est tr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joli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3" grpId="0"/>
      <p:bldP spid="23553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7772400" cy="1509712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4000" dirty="0" smtClean="0">
                <a:solidFill>
                  <a:srgbClr val="800080"/>
                </a:solidFill>
              </a:rPr>
              <a:t>    1. </a:t>
            </a:r>
            <a:r>
              <a:rPr lang="en-US" sz="4000" dirty="0" err="1" smtClean="0">
                <a:solidFill>
                  <a:srgbClr val="800080"/>
                </a:solidFill>
              </a:rPr>
              <a:t>Apprendre</a:t>
            </a:r>
            <a:r>
              <a:rPr lang="en-US" sz="4000" dirty="0" smtClean="0">
                <a:solidFill>
                  <a:srgbClr val="800080"/>
                </a:solidFill>
              </a:rPr>
              <a:t> les </a:t>
            </a:r>
            <a:r>
              <a:rPr lang="en-US" sz="4000" dirty="0" err="1" smtClean="0">
                <a:solidFill>
                  <a:srgbClr val="800080"/>
                </a:solidFill>
              </a:rPr>
              <a:t>mots</a:t>
            </a:r>
            <a:r>
              <a:rPr lang="en-US" sz="4000" dirty="0" smtClean="0">
                <a:solidFill>
                  <a:srgbClr val="800080"/>
                </a:solidFill>
              </a:rPr>
              <a:t> nouveaux.   2. Lire et </a:t>
            </a:r>
            <a:r>
              <a:rPr lang="en-US" sz="4000" dirty="0" err="1" smtClean="0">
                <a:solidFill>
                  <a:srgbClr val="800080"/>
                </a:solidFill>
              </a:rPr>
              <a:t>apprendre</a:t>
            </a:r>
            <a:r>
              <a:rPr lang="en-US" sz="4000" dirty="0" smtClean="0">
                <a:solidFill>
                  <a:srgbClr val="800080"/>
                </a:solidFill>
              </a:rPr>
              <a:t> le dialogue.  3. </a:t>
            </a:r>
            <a:r>
              <a:rPr lang="en-US" sz="4000" dirty="0" err="1" smtClean="0">
                <a:solidFill>
                  <a:srgbClr val="800080"/>
                </a:solidFill>
              </a:rPr>
              <a:t>Demandez</a:t>
            </a:r>
            <a:r>
              <a:rPr lang="en-US" sz="4000" dirty="0" smtClean="0">
                <a:solidFill>
                  <a:srgbClr val="800080"/>
                </a:solidFill>
              </a:rPr>
              <a:t> </a:t>
            </a:r>
            <a:r>
              <a:rPr lang="en-US" sz="4000" dirty="0" err="1" smtClean="0">
                <a:solidFill>
                  <a:srgbClr val="800080"/>
                </a:solidFill>
              </a:rPr>
              <a:t>votre</a:t>
            </a:r>
            <a:r>
              <a:rPr lang="en-US" sz="4000" dirty="0" smtClean="0">
                <a:solidFill>
                  <a:srgbClr val="800080"/>
                </a:solidFill>
              </a:rPr>
              <a:t> </a:t>
            </a:r>
            <a:r>
              <a:rPr lang="en-US" sz="4000" dirty="0" err="1" smtClean="0">
                <a:solidFill>
                  <a:srgbClr val="800080"/>
                </a:solidFill>
              </a:rPr>
              <a:t>ami</a:t>
            </a:r>
            <a:r>
              <a:rPr lang="en-US" sz="4000" dirty="0" smtClean="0">
                <a:solidFill>
                  <a:srgbClr val="800080"/>
                </a:solidFill>
              </a:rPr>
              <a:t> de </a:t>
            </a:r>
            <a:r>
              <a:rPr lang="en-US" sz="4000" dirty="0" err="1" smtClean="0">
                <a:solidFill>
                  <a:srgbClr val="800080"/>
                </a:solidFill>
              </a:rPr>
              <a:t>sa</a:t>
            </a:r>
            <a:r>
              <a:rPr lang="en-US" sz="4000" dirty="0" smtClean="0">
                <a:solidFill>
                  <a:srgbClr val="800080"/>
                </a:solidFill>
              </a:rPr>
              <a:t> </a:t>
            </a:r>
            <a:r>
              <a:rPr lang="en-US" sz="4000" dirty="0" err="1" smtClean="0">
                <a:solidFill>
                  <a:srgbClr val="800080"/>
                </a:solidFill>
              </a:rPr>
              <a:t>famille</a:t>
            </a:r>
            <a:r>
              <a:rPr lang="en-US" sz="4000" dirty="0" smtClean="0">
                <a:solidFill>
                  <a:srgbClr val="800080"/>
                </a:solidFill>
              </a:rPr>
              <a:t> (5 questions).                   4. </a:t>
            </a:r>
            <a:r>
              <a:rPr lang="en-US" sz="4000" dirty="0" err="1" smtClean="0">
                <a:solidFill>
                  <a:srgbClr val="800080"/>
                </a:solidFill>
              </a:rPr>
              <a:t>Parlez</a:t>
            </a:r>
            <a:r>
              <a:rPr lang="en-US" sz="4000" dirty="0" smtClean="0">
                <a:solidFill>
                  <a:srgbClr val="800080"/>
                </a:solidFill>
              </a:rPr>
              <a:t> de </a:t>
            </a:r>
            <a:r>
              <a:rPr lang="en-US" sz="4000" dirty="0" err="1" smtClean="0">
                <a:solidFill>
                  <a:srgbClr val="800080"/>
                </a:solidFill>
              </a:rPr>
              <a:t>votre</a:t>
            </a:r>
            <a:r>
              <a:rPr lang="en-US" sz="4000" dirty="0" smtClean="0">
                <a:solidFill>
                  <a:srgbClr val="800080"/>
                </a:solidFill>
              </a:rPr>
              <a:t> </a:t>
            </a:r>
            <a:r>
              <a:rPr lang="en-US" sz="4000" dirty="0" err="1" smtClean="0">
                <a:solidFill>
                  <a:srgbClr val="800080"/>
                </a:solidFill>
              </a:rPr>
              <a:t>famille</a:t>
            </a:r>
            <a:r>
              <a:rPr lang="en-US" sz="4000" dirty="0" smtClean="0">
                <a:solidFill>
                  <a:srgbClr val="800080"/>
                </a:solidFill>
              </a:rPr>
              <a:t>.</a:t>
            </a:r>
            <a:endParaRPr lang="ru-RU" sz="4000" dirty="0">
              <a:solidFill>
                <a:srgbClr val="800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42852"/>
            <a:ext cx="3094694" cy="175432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0066FF"/>
                  </a:solidFill>
                  <a:prstDash val="solid"/>
                </a:ln>
                <a:gradFill flip="none" rotWithShape="1">
                  <a:gsLst>
                    <a:gs pos="0">
                      <a:srgbClr val="CC00FF">
                        <a:shade val="30000"/>
                        <a:satMod val="115000"/>
                      </a:srgbClr>
                    </a:gs>
                    <a:gs pos="50000">
                      <a:srgbClr val="CC00FF">
                        <a:shade val="67500"/>
                        <a:satMod val="115000"/>
                      </a:srgbClr>
                    </a:gs>
                    <a:gs pos="100000">
                      <a:srgbClr val="CC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Devoir:</a:t>
            </a:r>
            <a:endParaRPr lang="ru-RU" sz="5400" dirty="0">
              <a:ln w="9000" cmpd="sng">
                <a:solidFill>
                  <a:srgbClr val="0066FF"/>
                </a:solidFill>
                <a:prstDash val="solid"/>
              </a:ln>
              <a:gradFill flip="none" rotWithShape="1">
                <a:gsLst>
                  <a:gs pos="0">
                    <a:srgbClr val="CC00FF">
                      <a:shade val="30000"/>
                      <a:satMod val="115000"/>
                    </a:srgbClr>
                  </a:gs>
                  <a:gs pos="50000">
                    <a:srgbClr val="CC00FF">
                      <a:shade val="67500"/>
                      <a:satMod val="115000"/>
                    </a:srgbClr>
                  </a:gs>
                  <a:gs pos="100000">
                    <a:srgbClr val="CC00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0070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90099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+mn-lt"/>
              </a:rPr>
            </a:br>
            <a:r>
              <a:rPr lang="en-US" dirty="0" smtClean="0">
                <a:solidFill>
                  <a:srgbClr val="990099"/>
                </a:solidFill>
                <a:latin typeface="+mn-lt"/>
              </a:rPr>
              <a:t>1. R</a:t>
            </a:r>
            <a:r>
              <a:rPr lang="ru-RU" dirty="0" err="1" smtClean="0">
                <a:solidFill>
                  <a:srgbClr val="990099"/>
                </a:solidFill>
                <a:latin typeface="+mn-lt"/>
              </a:rPr>
              <a:t>é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vision du </a:t>
            </a:r>
            <a:r>
              <a:rPr lang="en-US" dirty="0" err="1" smtClean="0">
                <a:solidFill>
                  <a:srgbClr val="990099"/>
                </a:solidFill>
                <a:latin typeface="+mn-lt"/>
              </a:rPr>
              <a:t>lexique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 et de la </a:t>
            </a:r>
            <a:r>
              <a:rPr lang="en-US" dirty="0" err="1" smtClean="0">
                <a:solidFill>
                  <a:srgbClr val="990099"/>
                </a:solidFill>
                <a:latin typeface="+mn-lt"/>
              </a:rPr>
              <a:t>grammaire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 (les </a:t>
            </a:r>
            <a:r>
              <a:rPr lang="en-US" dirty="0" err="1" smtClean="0">
                <a:solidFill>
                  <a:srgbClr val="990099"/>
                </a:solidFill>
                <a:latin typeface="+mn-lt"/>
              </a:rPr>
              <a:t>exercices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).</a:t>
            </a:r>
            <a:br>
              <a:rPr lang="en-US" dirty="0" smtClean="0">
                <a:solidFill>
                  <a:srgbClr val="990099"/>
                </a:solidFill>
                <a:latin typeface="+mn-lt"/>
              </a:rPr>
            </a:br>
            <a:r>
              <a:rPr lang="en-US" dirty="0" smtClean="0">
                <a:solidFill>
                  <a:srgbClr val="990099"/>
                </a:solidFill>
                <a:latin typeface="+mn-lt"/>
              </a:rPr>
              <a:t>2. Introduction du nouveau </a:t>
            </a:r>
            <a:r>
              <a:rPr lang="en-US" dirty="0" err="1" smtClean="0">
                <a:solidFill>
                  <a:srgbClr val="990099"/>
                </a:solidFill>
                <a:latin typeface="+mn-lt"/>
              </a:rPr>
              <a:t>lexique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 (les </a:t>
            </a:r>
            <a:r>
              <a:rPr lang="en-US" dirty="0" err="1" smtClean="0">
                <a:solidFill>
                  <a:srgbClr val="990099"/>
                </a:solidFill>
                <a:latin typeface="+mn-lt"/>
              </a:rPr>
              <a:t>exercices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).</a:t>
            </a:r>
            <a:br>
              <a:rPr lang="en-US" dirty="0" smtClean="0">
                <a:solidFill>
                  <a:srgbClr val="990099"/>
                </a:solidFill>
                <a:latin typeface="+mn-lt"/>
              </a:rPr>
            </a:br>
            <a:r>
              <a:rPr lang="en-US" dirty="0" smtClean="0">
                <a:solidFill>
                  <a:srgbClr val="990099"/>
                </a:solidFill>
                <a:latin typeface="+mn-lt"/>
              </a:rPr>
              <a:t>3. </a:t>
            </a:r>
            <a:r>
              <a:rPr lang="en-US" dirty="0" err="1" smtClean="0">
                <a:solidFill>
                  <a:srgbClr val="990099"/>
                </a:solidFill>
                <a:latin typeface="+mn-lt"/>
              </a:rPr>
              <a:t>Totalisation</a:t>
            </a:r>
            <a:r>
              <a:rPr lang="en-US" dirty="0" smtClean="0">
                <a:solidFill>
                  <a:srgbClr val="990099"/>
                </a:solidFill>
                <a:latin typeface="+mn-lt"/>
              </a:rPr>
              <a:t>.</a:t>
            </a:r>
            <a:br>
              <a:rPr lang="en-US" dirty="0" smtClean="0">
                <a:solidFill>
                  <a:srgbClr val="990099"/>
                </a:solidFill>
                <a:latin typeface="+mn-lt"/>
              </a:rPr>
            </a:br>
            <a:r>
              <a:rPr lang="en-US" dirty="0" smtClean="0">
                <a:solidFill>
                  <a:srgbClr val="990099"/>
                </a:solidFill>
                <a:latin typeface="+mn-lt"/>
              </a:rPr>
              <a:t>4. Devoir.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57166"/>
            <a:ext cx="6877332" cy="175432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0066FF"/>
                  </a:solidFill>
                  <a:prstDash val="solid"/>
                </a:ln>
                <a:gradFill flip="none" rotWithShape="1">
                  <a:gsLst>
                    <a:gs pos="0">
                      <a:srgbClr val="CC00FF">
                        <a:shade val="30000"/>
                        <a:satMod val="115000"/>
                      </a:srgbClr>
                    </a:gs>
                    <a:gs pos="50000">
                      <a:srgbClr val="CC00FF">
                        <a:shade val="67500"/>
                        <a:satMod val="115000"/>
                      </a:srgbClr>
                    </a:gs>
                    <a:gs pos="100000">
                      <a:srgbClr val="CC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Plan de la le</a:t>
            </a:r>
            <a:r>
              <a:rPr lang="ru-RU" sz="5400" b="1" cap="all" dirty="0" err="1" smtClean="0">
                <a:ln w="9000" cmpd="sng">
                  <a:solidFill>
                    <a:srgbClr val="0066FF"/>
                  </a:solidFill>
                  <a:prstDash val="solid"/>
                </a:ln>
                <a:gradFill flip="none" rotWithShape="1">
                  <a:gsLst>
                    <a:gs pos="0">
                      <a:srgbClr val="CC00FF">
                        <a:shade val="30000"/>
                        <a:satMod val="115000"/>
                      </a:srgbClr>
                    </a:gs>
                    <a:gs pos="50000">
                      <a:srgbClr val="CC00FF">
                        <a:shade val="67500"/>
                        <a:satMod val="115000"/>
                      </a:srgbClr>
                    </a:gs>
                    <a:gs pos="100000">
                      <a:srgbClr val="CC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ç</a:t>
            </a:r>
            <a:r>
              <a:rPr lang="en-US" sz="5400" b="1" cap="all" dirty="0" smtClean="0">
                <a:ln w="9000" cmpd="sng">
                  <a:solidFill>
                    <a:srgbClr val="0066FF"/>
                  </a:solidFill>
                  <a:prstDash val="solid"/>
                </a:ln>
                <a:gradFill flip="none" rotWithShape="1">
                  <a:gsLst>
                    <a:gs pos="0">
                      <a:srgbClr val="CC00FF">
                        <a:shade val="30000"/>
                        <a:satMod val="115000"/>
                      </a:srgbClr>
                    </a:gs>
                    <a:gs pos="50000">
                      <a:srgbClr val="CC00FF">
                        <a:shade val="67500"/>
                        <a:satMod val="115000"/>
                      </a:srgbClr>
                    </a:gs>
                    <a:gs pos="100000">
                      <a:srgbClr val="CC00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on:</a:t>
            </a:r>
            <a:endParaRPr lang="ru-RU" sz="5400" dirty="0">
              <a:ln w="9000" cmpd="sng">
                <a:solidFill>
                  <a:srgbClr val="0066FF"/>
                </a:solidFill>
                <a:prstDash val="solid"/>
              </a:ln>
              <a:gradFill flip="none" rotWithShape="1">
                <a:gsLst>
                  <a:gs pos="0">
                    <a:srgbClr val="CC00FF">
                      <a:shade val="30000"/>
                      <a:satMod val="115000"/>
                    </a:srgbClr>
                  </a:gs>
                  <a:gs pos="50000">
                    <a:srgbClr val="CC00FF">
                      <a:shade val="67500"/>
                      <a:satMod val="115000"/>
                    </a:srgbClr>
                  </a:gs>
                  <a:gs pos="100000">
                    <a:srgbClr val="CC00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772400" cy="1362456"/>
          </a:xfrm>
        </p:spPr>
        <p:txBody>
          <a:bodyPr/>
          <a:lstStyle/>
          <a:p>
            <a:pPr algn="ctr"/>
            <a:r>
              <a:rPr sz="4400" smtClean="0">
                <a:solidFill>
                  <a:srgbClr val="9900CC"/>
                </a:solidFill>
              </a:rPr>
              <a:t>Classifier les mots d'apr</a:t>
            </a:r>
            <a:r>
              <a:rPr lang="ru-RU" sz="4400" dirty="0" err="1" smtClean="0">
                <a:solidFill>
                  <a:srgbClr val="9900CC"/>
                </a:solidFill>
              </a:rPr>
              <a:t>è</a:t>
            </a:r>
            <a:r>
              <a:rPr sz="4400" smtClean="0">
                <a:solidFill>
                  <a:srgbClr val="9900CC"/>
                </a:solidFill>
              </a:rPr>
              <a:t>s leur genre et faites des phrases avec ces mots: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786058"/>
            <a:ext cx="7772400" cy="1509712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 smtClean="0">
                <a:solidFill>
                  <a:srgbClr val="990099"/>
                </a:solidFill>
              </a:rPr>
              <a:t>soleil</a:t>
            </a:r>
            <a:r>
              <a:rPr lang="en-US" sz="4000" dirty="0" smtClean="0">
                <a:solidFill>
                  <a:srgbClr val="990099"/>
                </a:solidFill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</a:rPr>
              <a:t>lune</a:t>
            </a:r>
            <a:r>
              <a:rPr lang="en-US" sz="4000" dirty="0" smtClean="0">
                <a:solidFill>
                  <a:srgbClr val="990099"/>
                </a:solidFill>
              </a:rPr>
              <a:t>, bateau, </a:t>
            </a:r>
            <a:r>
              <a:rPr lang="en-US" sz="4000" dirty="0" err="1" smtClean="0">
                <a:solidFill>
                  <a:srgbClr val="990099"/>
                </a:solidFill>
              </a:rPr>
              <a:t>bouleau</a:t>
            </a:r>
            <a:r>
              <a:rPr lang="en-US" sz="4000" dirty="0" smtClean="0">
                <a:solidFill>
                  <a:srgbClr val="990099"/>
                </a:solidFill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</a:rPr>
              <a:t>oiseau</a:t>
            </a:r>
            <a:r>
              <a:rPr lang="en-US" sz="4000" dirty="0" smtClean="0">
                <a:solidFill>
                  <a:srgbClr val="990099"/>
                </a:solidFill>
              </a:rPr>
              <a:t>, chat, t</a:t>
            </a:r>
            <a:r>
              <a:rPr lang="ru-RU" sz="4000" dirty="0" err="1" smtClean="0">
                <a:solidFill>
                  <a:srgbClr val="990099"/>
                </a:solidFill>
              </a:rPr>
              <a:t>é</a:t>
            </a:r>
            <a:r>
              <a:rPr lang="en-US" sz="4000" dirty="0" smtClean="0">
                <a:solidFill>
                  <a:srgbClr val="990099"/>
                </a:solidFill>
              </a:rPr>
              <a:t>l</a:t>
            </a:r>
            <a:r>
              <a:rPr lang="ru-RU" sz="4000" dirty="0" err="1" smtClean="0">
                <a:solidFill>
                  <a:srgbClr val="990099"/>
                </a:solidFill>
              </a:rPr>
              <a:t>é</a:t>
            </a:r>
            <a:r>
              <a:rPr lang="en-US" sz="4000" dirty="0" smtClean="0">
                <a:solidFill>
                  <a:srgbClr val="990099"/>
                </a:solidFill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</a:rPr>
              <a:t>lampe</a:t>
            </a:r>
            <a:r>
              <a:rPr lang="en-US" sz="4000" dirty="0" smtClean="0">
                <a:solidFill>
                  <a:srgbClr val="990099"/>
                </a:solidFill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</a:rPr>
              <a:t>kangourou</a:t>
            </a:r>
            <a:r>
              <a:rPr lang="en-US" sz="4000" dirty="0" smtClean="0">
                <a:solidFill>
                  <a:srgbClr val="990099"/>
                </a:solidFill>
              </a:rPr>
              <a:t>, </a:t>
            </a:r>
            <a:r>
              <a:rPr lang="en-US" sz="4000" dirty="0" err="1" smtClean="0">
                <a:solidFill>
                  <a:srgbClr val="990099"/>
                </a:solidFill>
              </a:rPr>
              <a:t>guitare</a:t>
            </a:r>
            <a:r>
              <a:rPr lang="en-US" sz="4000" dirty="0" smtClean="0">
                <a:solidFill>
                  <a:srgbClr val="990099"/>
                </a:solidFill>
              </a:rPr>
              <a:t>, parachute, auto, photo, carte, t</a:t>
            </a:r>
            <a:r>
              <a:rPr lang="ru-RU" sz="4000" dirty="0" err="1" smtClean="0">
                <a:solidFill>
                  <a:srgbClr val="990099"/>
                </a:solidFill>
              </a:rPr>
              <a:t>é</a:t>
            </a:r>
            <a:r>
              <a:rPr lang="en-US" sz="4000" dirty="0" smtClean="0">
                <a:solidFill>
                  <a:srgbClr val="990099"/>
                </a:solidFill>
              </a:rPr>
              <a:t>l</a:t>
            </a:r>
            <a:r>
              <a:rPr lang="ru-RU" sz="4000" dirty="0" err="1" smtClean="0">
                <a:solidFill>
                  <a:srgbClr val="990099"/>
                </a:solidFill>
              </a:rPr>
              <a:t>é</a:t>
            </a:r>
            <a:r>
              <a:rPr lang="en-US" sz="4000" dirty="0" smtClean="0">
                <a:solidFill>
                  <a:srgbClr val="990099"/>
                </a:solidFill>
              </a:rPr>
              <a:t>phone, </a:t>
            </a:r>
            <a:r>
              <a:rPr lang="en-US" sz="4000" dirty="0" err="1" smtClean="0">
                <a:solidFill>
                  <a:srgbClr val="990099"/>
                </a:solidFill>
              </a:rPr>
              <a:t>disque</a:t>
            </a:r>
            <a:r>
              <a:rPr lang="en-US" sz="4000" dirty="0" smtClean="0">
                <a:solidFill>
                  <a:srgbClr val="990099"/>
                </a:solidFill>
              </a:rPr>
              <a:t>, bouquet, </a:t>
            </a:r>
            <a:r>
              <a:rPr lang="en-US" sz="4000" dirty="0" err="1" smtClean="0">
                <a:solidFill>
                  <a:srgbClr val="990099"/>
                </a:solidFill>
              </a:rPr>
              <a:t>toit</a:t>
            </a:r>
            <a:endParaRPr lang="ru-RU" sz="4000" dirty="0" smtClean="0">
              <a:solidFill>
                <a:srgbClr val="990099"/>
              </a:solidFill>
            </a:endParaRPr>
          </a:p>
          <a:p>
            <a:endParaRPr lang="ru-RU" sz="4000" dirty="0">
              <a:solidFill>
                <a:srgbClr val="8318B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643050"/>
            <a:ext cx="6134628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C0000"/>
                </a:solidFill>
              </a:rPr>
              <a:t>   le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                                               </a:t>
            </a:r>
            <a:r>
              <a:rPr lang="en-US" sz="3200" dirty="0" smtClean="0">
                <a:solidFill>
                  <a:srgbClr val="CC0000"/>
                </a:solidFill>
              </a:rPr>
              <a:t>la</a:t>
            </a:r>
          </a:p>
          <a:p>
            <a:r>
              <a:rPr lang="en-US" sz="2800" dirty="0" err="1">
                <a:solidFill>
                  <a:srgbClr val="990099"/>
                </a:solidFill>
              </a:rPr>
              <a:t>s</a:t>
            </a:r>
            <a:r>
              <a:rPr lang="en-US" sz="2800" dirty="0" err="1" smtClean="0">
                <a:solidFill>
                  <a:srgbClr val="990099"/>
                </a:solidFill>
              </a:rPr>
              <a:t>oleil</a:t>
            </a:r>
            <a:r>
              <a:rPr lang="en-US" sz="2800" dirty="0" smtClean="0">
                <a:solidFill>
                  <a:srgbClr val="990099"/>
                </a:solidFill>
              </a:rPr>
              <a:t>                                            </a:t>
            </a:r>
            <a:r>
              <a:rPr lang="en-US" sz="2800" dirty="0" err="1" smtClean="0">
                <a:solidFill>
                  <a:srgbClr val="990099"/>
                </a:solidFill>
              </a:rPr>
              <a:t>lune</a:t>
            </a:r>
            <a:endParaRPr lang="en-US" sz="2800" dirty="0" smtClean="0">
              <a:solidFill>
                <a:srgbClr val="9900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bateau                                          t</a:t>
            </a:r>
            <a:r>
              <a:rPr lang="ru-RU" sz="2800" dirty="0" err="1" smtClean="0">
                <a:solidFill>
                  <a:srgbClr val="990099"/>
                </a:solidFill>
              </a:rPr>
              <a:t>é</a:t>
            </a:r>
            <a:r>
              <a:rPr lang="en-US" sz="2800" dirty="0" smtClean="0">
                <a:solidFill>
                  <a:srgbClr val="990099"/>
                </a:solidFill>
              </a:rPr>
              <a:t>l</a:t>
            </a:r>
            <a:r>
              <a:rPr lang="ru-RU" sz="2800" dirty="0" err="1" smtClean="0">
                <a:solidFill>
                  <a:srgbClr val="990099"/>
                </a:solidFill>
              </a:rPr>
              <a:t>é</a:t>
            </a:r>
            <a:endParaRPr lang="en-US" sz="2800" dirty="0" smtClean="0">
              <a:solidFill>
                <a:srgbClr val="990099"/>
              </a:solidFill>
            </a:endParaRPr>
          </a:p>
          <a:p>
            <a:r>
              <a:rPr lang="en-US" sz="2800" dirty="0" err="1" smtClean="0">
                <a:solidFill>
                  <a:srgbClr val="990099"/>
                </a:solidFill>
              </a:rPr>
              <a:t>bouleau</a:t>
            </a:r>
            <a:r>
              <a:rPr lang="en-US" sz="2800" dirty="0" smtClean="0">
                <a:solidFill>
                  <a:srgbClr val="990099"/>
                </a:solidFill>
              </a:rPr>
              <a:t>                                        </a:t>
            </a:r>
            <a:r>
              <a:rPr lang="en-US" sz="2800" dirty="0" err="1" smtClean="0">
                <a:solidFill>
                  <a:srgbClr val="990099"/>
                </a:solidFill>
              </a:rPr>
              <a:t>lampe</a:t>
            </a:r>
            <a:endParaRPr lang="en-US" sz="2800" dirty="0" smtClean="0">
              <a:solidFill>
                <a:srgbClr val="990099"/>
              </a:solidFill>
            </a:endParaRPr>
          </a:p>
          <a:p>
            <a:r>
              <a:rPr lang="en-US" sz="2800" dirty="0" err="1" smtClean="0">
                <a:solidFill>
                  <a:srgbClr val="990099"/>
                </a:solidFill>
              </a:rPr>
              <a:t>oiseau</a:t>
            </a:r>
            <a:r>
              <a:rPr lang="en-US" sz="2800" dirty="0" smtClean="0">
                <a:solidFill>
                  <a:srgbClr val="990099"/>
                </a:solidFill>
              </a:rPr>
              <a:t>                                           </a:t>
            </a:r>
            <a:r>
              <a:rPr lang="en-US" sz="2800" dirty="0" err="1" smtClean="0">
                <a:solidFill>
                  <a:srgbClr val="990099"/>
                </a:solidFill>
              </a:rPr>
              <a:t>guitare</a:t>
            </a:r>
            <a:endParaRPr lang="en-US" sz="2800" dirty="0" smtClean="0">
              <a:solidFill>
                <a:srgbClr val="9900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chat                                               auto</a:t>
            </a:r>
          </a:p>
          <a:p>
            <a:r>
              <a:rPr lang="en-US" sz="2800" dirty="0" err="1" smtClean="0">
                <a:solidFill>
                  <a:srgbClr val="990099"/>
                </a:solidFill>
              </a:rPr>
              <a:t>kangourou</a:t>
            </a:r>
            <a:r>
              <a:rPr lang="en-US" sz="2800" dirty="0" smtClean="0">
                <a:solidFill>
                  <a:srgbClr val="990099"/>
                </a:solidFill>
              </a:rPr>
              <a:t>                                    photo</a:t>
            </a:r>
          </a:p>
          <a:p>
            <a:r>
              <a:rPr lang="en-US" sz="2800" dirty="0" smtClean="0">
                <a:solidFill>
                  <a:srgbClr val="990099"/>
                </a:solidFill>
              </a:rPr>
              <a:t>parachute                                      carte</a:t>
            </a:r>
          </a:p>
          <a:p>
            <a:r>
              <a:rPr lang="en-US" sz="2800" dirty="0" smtClean="0">
                <a:solidFill>
                  <a:srgbClr val="990099"/>
                </a:solidFill>
              </a:rPr>
              <a:t>t</a:t>
            </a:r>
            <a:r>
              <a:rPr lang="ru-RU" sz="2800" dirty="0" err="1" smtClean="0">
                <a:solidFill>
                  <a:srgbClr val="990099"/>
                </a:solidFill>
              </a:rPr>
              <a:t>é</a:t>
            </a:r>
            <a:r>
              <a:rPr lang="en-US" sz="2800" dirty="0" smtClean="0">
                <a:solidFill>
                  <a:srgbClr val="990099"/>
                </a:solidFill>
              </a:rPr>
              <a:t>l</a:t>
            </a:r>
            <a:r>
              <a:rPr lang="ru-RU" sz="2800" dirty="0" err="1" smtClean="0">
                <a:solidFill>
                  <a:srgbClr val="990099"/>
                </a:solidFill>
              </a:rPr>
              <a:t>é</a:t>
            </a:r>
            <a:r>
              <a:rPr lang="en-US" sz="2800" dirty="0" smtClean="0">
                <a:solidFill>
                  <a:srgbClr val="990099"/>
                </a:solidFill>
              </a:rPr>
              <a:t>phone</a:t>
            </a:r>
          </a:p>
          <a:p>
            <a:r>
              <a:rPr lang="en-US" sz="2800" dirty="0" err="1" smtClean="0">
                <a:solidFill>
                  <a:srgbClr val="990099"/>
                </a:solidFill>
              </a:rPr>
              <a:t>disque</a:t>
            </a:r>
            <a:endParaRPr lang="en-US" sz="2800" dirty="0" smtClean="0">
              <a:solidFill>
                <a:srgbClr val="990099"/>
              </a:solidFill>
            </a:endParaRPr>
          </a:p>
          <a:p>
            <a:r>
              <a:rPr lang="en-US" sz="2800" dirty="0" smtClean="0">
                <a:solidFill>
                  <a:srgbClr val="990099"/>
                </a:solidFill>
              </a:rPr>
              <a:t>bouquet</a:t>
            </a:r>
          </a:p>
          <a:p>
            <a:r>
              <a:rPr lang="en-US" sz="2800" dirty="0" err="1" smtClean="0">
                <a:solidFill>
                  <a:srgbClr val="990099"/>
                </a:solidFill>
              </a:rPr>
              <a:t>toit</a:t>
            </a:r>
            <a:endParaRPr lang="en-US" sz="2800" dirty="0" smtClean="0">
              <a:solidFill>
                <a:srgbClr val="990099"/>
              </a:solidFill>
            </a:endParaRPr>
          </a:p>
          <a:p>
            <a:endParaRPr lang="en-US" dirty="0" smtClean="0">
              <a:solidFill>
                <a:srgbClr val="99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2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516966" cy="1250456"/>
          </a:xfrm>
        </p:spPr>
        <p:txBody>
          <a:bodyPr/>
          <a:lstStyle/>
          <a:p>
            <a:pPr algn="ctr"/>
            <a:r>
              <a:rPr sz="4000" smtClean="0">
                <a:solidFill>
                  <a:srgbClr val="9900CC"/>
                </a:solidFill>
              </a:rPr>
              <a:t>Trouvez des fautes et traduisez les phrases:</a:t>
            </a:r>
            <a:endParaRPr lang="ru-RU" sz="4000" dirty="0">
              <a:solidFill>
                <a:srgbClr val="99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571612"/>
            <a:ext cx="7772400" cy="1509712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12800" dirty="0" smtClean="0">
                <a:solidFill>
                  <a:srgbClr val="990099"/>
                </a:solidFill>
              </a:rPr>
              <a:t>    1. </a:t>
            </a:r>
            <a:r>
              <a:rPr lang="en-US" sz="12800" dirty="0" err="1" smtClean="0">
                <a:solidFill>
                  <a:srgbClr val="990099"/>
                </a:solidFill>
              </a:rPr>
              <a:t>Alumez</a:t>
            </a:r>
            <a:r>
              <a:rPr lang="en-US" sz="12800" dirty="0" smtClean="0">
                <a:solidFill>
                  <a:srgbClr val="990099"/>
                </a:solidFill>
              </a:rPr>
              <a:t> le t</a:t>
            </a:r>
            <a:r>
              <a:rPr lang="ru-RU" sz="12800" dirty="0" err="1" smtClean="0">
                <a:solidFill>
                  <a:srgbClr val="990099"/>
                </a:solidFill>
              </a:rPr>
              <a:t>é</a:t>
            </a:r>
            <a:r>
              <a:rPr lang="en-US" sz="12800" dirty="0" smtClean="0">
                <a:solidFill>
                  <a:srgbClr val="990099"/>
                </a:solidFill>
              </a:rPr>
              <a:t>l</a:t>
            </a:r>
            <a:r>
              <a:rPr lang="ru-RU" sz="12800" dirty="0" err="1" smtClean="0">
                <a:solidFill>
                  <a:srgbClr val="990099"/>
                </a:solidFill>
              </a:rPr>
              <a:t>é</a:t>
            </a:r>
            <a:r>
              <a:rPr lang="en-US" sz="12800" dirty="0" smtClean="0">
                <a:solidFill>
                  <a:srgbClr val="990099"/>
                </a:solidFill>
              </a:rPr>
              <a:t>!                                        2. Il </a:t>
            </a:r>
            <a:r>
              <a:rPr lang="en-US" sz="12800" dirty="0" err="1" smtClean="0">
                <a:solidFill>
                  <a:srgbClr val="990099"/>
                </a:solidFill>
              </a:rPr>
              <a:t>regardes</a:t>
            </a:r>
            <a:r>
              <a:rPr lang="en-US" sz="12800" dirty="0" smtClean="0">
                <a:solidFill>
                  <a:srgbClr val="990099"/>
                </a:solidFill>
              </a:rPr>
              <a:t> </a:t>
            </a:r>
            <a:r>
              <a:rPr lang="en-US" sz="12800" dirty="0" err="1" smtClean="0">
                <a:solidFill>
                  <a:srgbClr val="990099"/>
                </a:solidFill>
              </a:rPr>
              <a:t>l’oisau</a:t>
            </a:r>
            <a:r>
              <a:rPr lang="en-US" sz="12800" dirty="0" smtClean="0">
                <a:solidFill>
                  <a:srgbClr val="990099"/>
                </a:solidFill>
              </a:rPr>
              <a:t> </a:t>
            </a:r>
            <a:r>
              <a:rPr lang="en-US" sz="12800" dirty="0" err="1" smtClean="0">
                <a:solidFill>
                  <a:srgbClr val="990099"/>
                </a:solidFill>
              </a:rPr>
              <a:t>sur</a:t>
            </a:r>
            <a:r>
              <a:rPr lang="en-US" sz="12800" dirty="0" smtClean="0">
                <a:solidFill>
                  <a:srgbClr val="990099"/>
                </a:solidFill>
              </a:rPr>
              <a:t> </a:t>
            </a:r>
            <a:r>
              <a:rPr lang="en-US" sz="12800" dirty="0" err="1" smtClean="0">
                <a:solidFill>
                  <a:srgbClr val="990099"/>
                </a:solidFill>
              </a:rPr>
              <a:t>l’eau</a:t>
            </a:r>
            <a:r>
              <a:rPr lang="en-US" sz="12800" dirty="0" smtClean="0">
                <a:solidFill>
                  <a:srgbClr val="990099"/>
                </a:solidFill>
              </a:rPr>
              <a:t>.                      3. Nicolas </a:t>
            </a:r>
            <a:r>
              <a:rPr lang="en-US" sz="12800" dirty="0" err="1" smtClean="0">
                <a:solidFill>
                  <a:srgbClr val="990099"/>
                </a:solidFill>
              </a:rPr>
              <a:t>dessinez</a:t>
            </a:r>
            <a:r>
              <a:rPr lang="en-US" sz="12800" dirty="0" smtClean="0">
                <a:solidFill>
                  <a:srgbClr val="990099"/>
                </a:solidFill>
              </a:rPr>
              <a:t> le chat.                        4. Il </a:t>
            </a:r>
            <a:r>
              <a:rPr lang="en-US" sz="12800" dirty="0" err="1" smtClean="0">
                <a:solidFill>
                  <a:srgbClr val="990099"/>
                </a:solidFill>
              </a:rPr>
              <a:t>dis</a:t>
            </a:r>
            <a:r>
              <a:rPr lang="en-US" sz="12800" dirty="0" smtClean="0">
                <a:solidFill>
                  <a:srgbClr val="990099"/>
                </a:solidFill>
              </a:rPr>
              <a:t>: “</a:t>
            </a:r>
            <a:r>
              <a:rPr lang="en-US" sz="12800" dirty="0" err="1" smtClean="0">
                <a:solidFill>
                  <a:srgbClr val="990099"/>
                </a:solidFill>
              </a:rPr>
              <a:t>Bonjur</a:t>
            </a:r>
            <a:r>
              <a:rPr lang="en-US" sz="12800" dirty="0" smtClean="0">
                <a:solidFill>
                  <a:srgbClr val="990099"/>
                </a:solidFill>
              </a:rPr>
              <a:t>!”                                       5. Marie </a:t>
            </a:r>
            <a:r>
              <a:rPr lang="en-US" sz="12800" dirty="0" err="1" smtClean="0">
                <a:solidFill>
                  <a:srgbClr val="990099"/>
                </a:solidFill>
              </a:rPr>
              <a:t>chantes</a:t>
            </a:r>
            <a:r>
              <a:rPr lang="en-US" sz="12800" dirty="0" smtClean="0">
                <a:solidFill>
                  <a:srgbClr val="990099"/>
                </a:solidFill>
              </a:rPr>
              <a:t>.                                        6. Annie </a:t>
            </a:r>
            <a:r>
              <a:rPr lang="en-US" sz="12800" dirty="0" err="1" smtClean="0">
                <a:solidFill>
                  <a:srgbClr val="990099"/>
                </a:solidFill>
              </a:rPr>
              <a:t>dessine</a:t>
            </a:r>
            <a:r>
              <a:rPr lang="en-US" sz="12800" dirty="0" smtClean="0">
                <a:solidFill>
                  <a:srgbClr val="990099"/>
                </a:solidFill>
              </a:rPr>
              <a:t> les bouquet.                           7. Le chat </a:t>
            </a:r>
            <a:r>
              <a:rPr lang="en-US" sz="12800" dirty="0" err="1" smtClean="0">
                <a:solidFill>
                  <a:srgbClr val="990099"/>
                </a:solidFill>
              </a:rPr>
              <a:t>chantes</a:t>
            </a:r>
            <a:r>
              <a:rPr lang="en-US" sz="12800" dirty="0" smtClean="0">
                <a:solidFill>
                  <a:srgbClr val="990099"/>
                </a:solidFill>
              </a:rPr>
              <a:t> </a:t>
            </a:r>
            <a:r>
              <a:rPr lang="en-US" sz="12800" dirty="0" err="1" smtClean="0">
                <a:solidFill>
                  <a:srgbClr val="990099"/>
                </a:solidFill>
              </a:rPr>
              <a:t>sur</a:t>
            </a:r>
            <a:r>
              <a:rPr lang="en-US" sz="12800" dirty="0" smtClean="0">
                <a:solidFill>
                  <a:srgbClr val="990099"/>
                </a:solidFill>
              </a:rPr>
              <a:t> la </a:t>
            </a:r>
            <a:r>
              <a:rPr lang="en-US" sz="12800" dirty="0" err="1" smtClean="0">
                <a:solidFill>
                  <a:srgbClr val="990099"/>
                </a:solidFill>
              </a:rPr>
              <a:t>toit</a:t>
            </a:r>
            <a:r>
              <a:rPr lang="en-US" sz="12800" dirty="0" smtClean="0">
                <a:solidFill>
                  <a:srgbClr val="990099"/>
                </a:solidFill>
              </a:rPr>
              <a:t>.                           8. Henri Rousseau </a:t>
            </a:r>
            <a:r>
              <a:rPr lang="en-US" sz="12800" dirty="0" err="1" smtClean="0">
                <a:solidFill>
                  <a:srgbClr val="990099"/>
                </a:solidFill>
              </a:rPr>
              <a:t>dessinez</a:t>
            </a:r>
            <a:r>
              <a:rPr lang="en-US" sz="12800" dirty="0" smtClean="0">
                <a:solidFill>
                  <a:srgbClr val="990099"/>
                </a:solidFill>
              </a:rPr>
              <a:t> six </a:t>
            </a:r>
            <a:r>
              <a:rPr lang="en-US" sz="12800" dirty="0" err="1" smtClean="0">
                <a:solidFill>
                  <a:srgbClr val="990099"/>
                </a:solidFill>
              </a:rPr>
              <a:t>narcisse</a:t>
            </a:r>
            <a:r>
              <a:rPr lang="en-US" sz="12800" dirty="0" smtClean="0">
                <a:solidFill>
                  <a:srgbClr val="990099"/>
                </a:solidFill>
              </a:rPr>
              <a:t>.          9. Charles </a:t>
            </a:r>
            <a:r>
              <a:rPr lang="en-US" sz="12800" dirty="0" err="1" smtClean="0">
                <a:solidFill>
                  <a:srgbClr val="990099"/>
                </a:solidFill>
              </a:rPr>
              <a:t>cherhe</a:t>
            </a:r>
            <a:r>
              <a:rPr lang="en-US" sz="12800" dirty="0" smtClean="0">
                <a:solidFill>
                  <a:srgbClr val="990099"/>
                </a:solidFill>
              </a:rPr>
              <a:t> la photos.          10.Pierre </a:t>
            </a:r>
            <a:r>
              <a:rPr lang="en-US" sz="12800" dirty="0" err="1" smtClean="0">
                <a:solidFill>
                  <a:srgbClr val="990099"/>
                </a:solidFill>
              </a:rPr>
              <a:t>allumez</a:t>
            </a:r>
            <a:r>
              <a:rPr lang="en-US" sz="12800" dirty="0" smtClean="0">
                <a:solidFill>
                  <a:srgbClr val="990099"/>
                </a:solidFill>
              </a:rPr>
              <a:t> le gaz.</a:t>
            </a:r>
            <a:endParaRPr lang="ru-RU" sz="12800" dirty="0" smtClean="0">
              <a:solidFill>
                <a:srgbClr val="990099"/>
              </a:solidFill>
            </a:endParaRPr>
          </a:p>
          <a:p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7715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 smtClean="0">
                <a:solidFill>
                  <a:srgbClr val="990099"/>
                </a:solidFill>
              </a:rPr>
              <a:t>     1. </a:t>
            </a:r>
            <a:r>
              <a:rPr lang="en-US" sz="3200" dirty="0" err="1" smtClean="0">
                <a:solidFill>
                  <a:srgbClr val="990099"/>
                </a:solidFill>
              </a:rPr>
              <a:t>Alumez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la</a:t>
            </a:r>
            <a:r>
              <a:rPr lang="en-US" sz="3200" dirty="0" smtClean="0">
                <a:solidFill>
                  <a:srgbClr val="990099"/>
                </a:solidFill>
              </a:rPr>
              <a:t> t</a:t>
            </a:r>
            <a:r>
              <a:rPr lang="ru-RU" sz="3200" dirty="0" err="1" smtClean="0">
                <a:solidFill>
                  <a:srgbClr val="990099"/>
                </a:solidFill>
              </a:rPr>
              <a:t>é</a:t>
            </a:r>
            <a:r>
              <a:rPr lang="en-US" sz="3200" dirty="0" smtClean="0">
                <a:solidFill>
                  <a:srgbClr val="990099"/>
                </a:solidFill>
              </a:rPr>
              <a:t>l</a:t>
            </a:r>
            <a:r>
              <a:rPr lang="ru-RU" sz="3200" dirty="0" err="1" smtClean="0">
                <a:solidFill>
                  <a:srgbClr val="990099"/>
                </a:solidFill>
              </a:rPr>
              <a:t>é</a:t>
            </a:r>
            <a:r>
              <a:rPr lang="en-US" sz="3200" dirty="0" smtClean="0">
                <a:solidFill>
                  <a:srgbClr val="990099"/>
                </a:solidFill>
              </a:rPr>
              <a:t>!                                       2. Il </a:t>
            </a:r>
            <a:r>
              <a:rPr lang="en-US" sz="3200" dirty="0" err="1" smtClean="0">
                <a:solidFill>
                  <a:srgbClr val="990099"/>
                </a:solidFill>
              </a:rPr>
              <a:t>regard</a:t>
            </a:r>
            <a:r>
              <a:rPr lang="en-US" sz="3200" dirty="0" err="1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</a:rPr>
              <a:t>l’ois</a:t>
            </a:r>
            <a:r>
              <a:rPr lang="en-US" sz="3200" dirty="0" err="1" smtClean="0">
                <a:solidFill>
                  <a:srgbClr val="C00000"/>
                </a:solidFill>
              </a:rPr>
              <a:t>eau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</a:rPr>
              <a:t>sur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</a:rPr>
              <a:t>l’eau</a:t>
            </a:r>
            <a:r>
              <a:rPr lang="en-US" sz="3200" dirty="0" smtClean="0">
                <a:solidFill>
                  <a:srgbClr val="990099"/>
                </a:solidFill>
              </a:rPr>
              <a:t>.                       3. Nicolas </a:t>
            </a:r>
            <a:r>
              <a:rPr lang="en-US" sz="3200" dirty="0" err="1" smtClean="0">
                <a:solidFill>
                  <a:srgbClr val="990099"/>
                </a:solidFill>
              </a:rPr>
              <a:t>dessin</a:t>
            </a:r>
            <a:r>
              <a:rPr lang="en-US" sz="3200" dirty="0" err="1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 le chat.                         4. Il </a:t>
            </a:r>
            <a:r>
              <a:rPr lang="en-US" sz="3200" dirty="0" err="1" smtClean="0">
                <a:solidFill>
                  <a:srgbClr val="990099"/>
                </a:solidFill>
              </a:rPr>
              <a:t>di</a:t>
            </a:r>
            <a:r>
              <a:rPr lang="en-US" sz="3200" dirty="0" err="1" smtClean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990099"/>
                </a:solidFill>
              </a:rPr>
              <a:t>: “Bonj</a:t>
            </a:r>
            <a:r>
              <a:rPr lang="en-US" sz="3200" dirty="0" smtClean="0">
                <a:solidFill>
                  <a:srgbClr val="C00000"/>
                </a:solidFill>
              </a:rPr>
              <a:t>ou</a:t>
            </a:r>
            <a:r>
              <a:rPr lang="en-US" sz="3200" dirty="0" smtClean="0">
                <a:solidFill>
                  <a:srgbClr val="990099"/>
                </a:solidFill>
              </a:rPr>
              <a:t>r!”                                    5. Marie </a:t>
            </a:r>
            <a:r>
              <a:rPr lang="en-US" sz="3200" dirty="0" err="1" smtClean="0">
                <a:solidFill>
                  <a:srgbClr val="990099"/>
                </a:solidFill>
              </a:rPr>
              <a:t>chant</a:t>
            </a:r>
            <a:r>
              <a:rPr lang="en-US" sz="3200" dirty="0" err="1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.                                          6. Annie </a:t>
            </a:r>
            <a:r>
              <a:rPr lang="en-US" sz="3200" dirty="0" err="1" smtClean="0">
                <a:solidFill>
                  <a:srgbClr val="990099"/>
                </a:solidFill>
              </a:rPr>
              <a:t>dessine</a:t>
            </a:r>
            <a:r>
              <a:rPr lang="en-US" sz="3200" dirty="0" smtClean="0">
                <a:solidFill>
                  <a:srgbClr val="990099"/>
                </a:solidFill>
              </a:rPr>
              <a:t> les bouquet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rgbClr val="990099"/>
                </a:solidFill>
              </a:rPr>
              <a:t>.                     7. Le chat </a:t>
            </a:r>
            <a:r>
              <a:rPr lang="en-US" sz="3200" dirty="0" err="1" smtClean="0">
                <a:solidFill>
                  <a:srgbClr val="990099"/>
                </a:solidFill>
              </a:rPr>
              <a:t>chant</a:t>
            </a:r>
            <a:r>
              <a:rPr lang="en-US" sz="3200" dirty="0" err="1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</a:rPr>
              <a:t>sur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le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</a:rPr>
              <a:t>toit</a:t>
            </a:r>
            <a:r>
              <a:rPr lang="en-US" sz="3200" dirty="0" smtClean="0">
                <a:solidFill>
                  <a:srgbClr val="990099"/>
                </a:solidFill>
              </a:rPr>
              <a:t>.                        8. </a:t>
            </a:r>
            <a:r>
              <a:rPr lang="en-US" sz="3200" dirty="0">
                <a:solidFill>
                  <a:srgbClr val="990099"/>
                </a:solidFill>
              </a:rPr>
              <a:t>H</a:t>
            </a:r>
            <a:r>
              <a:rPr lang="en-US" sz="3200" dirty="0" smtClean="0">
                <a:solidFill>
                  <a:srgbClr val="990099"/>
                </a:solidFill>
              </a:rPr>
              <a:t>enri Rousseau </a:t>
            </a:r>
            <a:r>
              <a:rPr lang="en-US" sz="3200" dirty="0" err="1" smtClean="0">
                <a:solidFill>
                  <a:srgbClr val="990099"/>
                </a:solidFill>
              </a:rPr>
              <a:t>dessin</a:t>
            </a:r>
            <a:r>
              <a:rPr lang="en-US" sz="3200" dirty="0" err="1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 six </a:t>
            </a:r>
            <a:r>
              <a:rPr lang="en-US" sz="3200" dirty="0" err="1" smtClean="0">
                <a:solidFill>
                  <a:srgbClr val="990099"/>
                </a:solidFill>
              </a:rPr>
              <a:t>narcisse</a:t>
            </a:r>
            <a:r>
              <a:rPr lang="en-US" sz="3200" dirty="0" err="1" smtClean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rgbClr val="990099"/>
                </a:solidFill>
              </a:rPr>
              <a:t>.                                                      9. Charles </a:t>
            </a:r>
            <a:r>
              <a:rPr lang="en-US" sz="3200" dirty="0" err="1" smtClean="0">
                <a:solidFill>
                  <a:srgbClr val="990099"/>
                </a:solidFill>
              </a:rPr>
              <a:t>cher</a:t>
            </a:r>
            <a:r>
              <a:rPr lang="en-US" sz="3200" dirty="0" err="1" smtClean="0">
                <a:solidFill>
                  <a:srgbClr val="C00000"/>
                </a:solidFill>
              </a:rPr>
              <a:t>ch</a:t>
            </a:r>
            <a:r>
              <a:rPr lang="en-US" sz="3200" dirty="0" err="1" smtClean="0">
                <a:solidFill>
                  <a:srgbClr val="990099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les</a:t>
            </a:r>
            <a:r>
              <a:rPr lang="en-US" sz="3200" dirty="0" smtClean="0">
                <a:solidFill>
                  <a:srgbClr val="990099"/>
                </a:solidFill>
              </a:rPr>
              <a:t> photos.                    10. Pierre </a:t>
            </a:r>
            <a:r>
              <a:rPr lang="en-US" sz="3200" dirty="0" err="1" smtClean="0">
                <a:solidFill>
                  <a:srgbClr val="990099"/>
                </a:solidFill>
              </a:rPr>
              <a:t>allum</a:t>
            </a:r>
            <a:r>
              <a:rPr lang="en-US" sz="3200" dirty="0" err="1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990099"/>
                </a:solidFill>
              </a:rPr>
              <a:t> le gaz.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357214"/>
            <a:ext cx="7772400" cy="1362456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rgbClr val="9900CC"/>
                </a:solidFill>
              </a:rPr>
              <a:t>Faites des phrases: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4488"/>
            <a:ext cx="8358246" cy="1509712"/>
          </a:xfrm>
        </p:spPr>
        <p:txBody>
          <a:bodyPr>
            <a:noAutofit/>
          </a:bodyPr>
          <a:lstStyle/>
          <a:p>
            <a:pPr marL="742950" indent="-742950" algn="just"/>
            <a:r>
              <a:rPr lang="en-US" sz="4000" dirty="0" smtClean="0">
                <a:solidFill>
                  <a:srgbClr val="990099"/>
                </a:solidFill>
              </a:rPr>
              <a:t>      </a:t>
            </a:r>
            <a:r>
              <a:rPr lang="en-US" sz="4000" dirty="0" smtClean="0">
                <a:solidFill>
                  <a:srgbClr val="6600FF"/>
                </a:solidFill>
              </a:rPr>
              <a:t>1. la – Lucie – </a:t>
            </a:r>
            <a:r>
              <a:rPr lang="en-US" sz="4000" dirty="0" err="1" smtClean="0">
                <a:solidFill>
                  <a:srgbClr val="6600FF"/>
                </a:solidFill>
              </a:rPr>
              <a:t>disque</a:t>
            </a:r>
            <a:r>
              <a:rPr lang="en-US" sz="4000" dirty="0" smtClean="0">
                <a:solidFill>
                  <a:srgbClr val="6600FF"/>
                </a:solidFill>
              </a:rPr>
              <a:t> – </a:t>
            </a:r>
            <a:r>
              <a:rPr lang="en-US" sz="4000" dirty="0" err="1" smtClean="0">
                <a:solidFill>
                  <a:srgbClr val="6600FF"/>
                </a:solidFill>
              </a:rPr>
              <a:t>allume</a:t>
            </a:r>
            <a:r>
              <a:rPr lang="en-US" sz="4000" dirty="0" smtClean="0">
                <a:solidFill>
                  <a:srgbClr val="6600FF"/>
                </a:solidFill>
              </a:rPr>
              <a:t> – et – </a:t>
            </a:r>
            <a:r>
              <a:rPr lang="en-US" sz="4000" dirty="0" err="1" smtClean="0">
                <a:solidFill>
                  <a:srgbClr val="6600FF"/>
                </a:solidFill>
              </a:rPr>
              <a:t>lampe</a:t>
            </a:r>
            <a:r>
              <a:rPr lang="en-US" sz="4000" dirty="0" smtClean="0">
                <a:solidFill>
                  <a:srgbClr val="6600FF"/>
                </a:solidFill>
              </a:rPr>
              <a:t> – le - </a:t>
            </a:r>
            <a:r>
              <a:rPr lang="en-US" sz="4000" dirty="0" err="1" smtClean="0">
                <a:solidFill>
                  <a:srgbClr val="6600FF"/>
                </a:solidFill>
              </a:rPr>
              <a:t>cherche</a:t>
            </a:r>
            <a:r>
              <a:rPr lang="en-US" sz="4000" dirty="0" smtClean="0">
                <a:solidFill>
                  <a:srgbClr val="6600FF"/>
                </a:solidFill>
              </a:rPr>
              <a:t>                      </a:t>
            </a:r>
            <a:r>
              <a:rPr lang="en-US" sz="4000" dirty="0" smtClean="0">
                <a:solidFill>
                  <a:srgbClr val="800080"/>
                </a:solidFill>
              </a:rPr>
              <a:t>2. </a:t>
            </a:r>
            <a:r>
              <a:rPr lang="en-US" sz="4000" dirty="0" err="1" smtClean="0">
                <a:solidFill>
                  <a:srgbClr val="800080"/>
                </a:solidFill>
              </a:rPr>
              <a:t>sur</a:t>
            </a:r>
            <a:r>
              <a:rPr lang="en-US" sz="4000" dirty="0" smtClean="0">
                <a:solidFill>
                  <a:srgbClr val="800080"/>
                </a:solidFill>
              </a:rPr>
              <a:t> – chat – </a:t>
            </a:r>
            <a:r>
              <a:rPr lang="en-US" sz="4000" dirty="0" err="1" smtClean="0">
                <a:solidFill>
                  <a:srgbClr val="800080"/>
                </a:solidFill>
              </a:rPr>
              <a:t>toit</a:t>
            </a:r>
            <a:r>
              <a:rPr lang="en-US" sz="4000" dirty="0" smtClean="0">
                <a:solidFill>
                  <a:srgbClr val="800080"/>
                </a:solidFill>
              </a:rPr>
              <a:t> – </a:t>
            </a:r>
            <a:r>
              <a:rPr lang="en-US" sz="4000" dirty="0" err="1" smtClean="0">
                <a:solidFill>
                  <a:srgbClr val="800080"/>
                </a:solidFill>
              </a:rPr>
              <a:t>chante</a:t>
            </a:r>
            <a:r>
              <a:rPr lang="en-US" sz="4000" dirty="0" smtClean="0">
                <a:solidFill>
                  <a:srgbClr val="800080"/>
                </a:solidFill>
              </a:rPr>
              <a:t> – le –le   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3. le – le – l’ – et – Marie –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bouleau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oiseau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bouleau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dessine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regarde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sur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14488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en-US" sz="4000" dirty="0" smtClean="0">
                <a:solidFill>
                  <a:srgbClr val="3333CC"/>
                </a:solidFill>
              </a:rPr>
              <a:t>      1. Lucie </a:t>
            </a:r>
            <a:r>
              <a:rPr lang="en-US" sz="4000" dirty="0" err="1" smtClean="0">
                <a:solidFill>
                  <a:srgbClr val="3333CC"/>
                </a:solidFill>
              </a:rPr>
              <a:t>allume</a:t>
            </a:r>
            <a:r>
              <a:rPr lang="en-US" sz="4000" dirty="0" smtClean="0">
                <a:solidFill>
                  <a:srgbClr val="3333CC"/>
                </a:solidFill>
              </a:rPr>
              <a:t> la </a:t>
            </a:r>
            <a:r>
              <a:rPr lang="en-US" sz="4000" dirty="0" err="1" smtClean="0">
                <a:solidFill>
                  <a:srgbClr val="3333CC"/>
                </a:solidFill>
              </a:rPr>
              <a:t>lampe</a:t>
            </a:r>
            <a:r>
              <a:rPr lang="en-US" sz="4000" dirty="0" smtClean="0">
                <a:solidFill>
                  <a:srgbClr val="3333CC"/>
                </a:solidFill>
              </a:rPr>
              <a:t> et </a:t>
            </a:r>
            <a:r>
              <a:rPr lang="en-US" sz="4000" dirty="0" err="1" smtClean="0">
                <a:solidFill>
                  <a:srgbClr val="3333CC"/>
                </a:solidFill>
              </a:rPr>
              <a:t>cherche</a:t>
            </a:r>
            <a:r>
              <a:rPr lang="en-US" sz="4000" dirty="0" smtClean="0">
                <a:solidFill>
                  <a:srgbClr val="3333CC"/>
                </a:solidFill>
              </a:rPr>
              <a:t> le </a:t>
            </a:r>
            <a:r>
              <a:rPr lang="en-US" sz="4000" dirty="0" err="1" smtClean="0">
                <a:solidFill>
                  <a:srgbClr val="3333CC"/>
                </a:solidFill>
              </a:rPr>
              <a:t>disque</a:t>
            </a:r>
            <a:r>
              <a:rPr lang="en-US" sz="4000" dirty="0" smtClean="0">
                <a:solidFill>
                  <a:srgbClr val="3333CC"/>
                </a:solidFill>
              </a:rPr>
              <a:t>.                                                  </a:t>
            </a:r>
            <a:r>
              <a:rPr lang="en-US" sz="4000" dirty="0" smtClean="0">
                <a:solidFill>
                  <a:srgbClr val="800080"/>
                </a:solidFill>
              </a:rPr>
              <a:t>2. Le chat </a:t>
            </a:r>
            <a:r>
              <a:rPr lang="en-US" sz="4000" dirty="0" err="1" smtClean="0">
                <a:solidFill>
                  <a:srgbClr val="800080"/>
                </a:solidFill>
              </a:rPr>
              <a:t>chante</a:t>
            </a:r>
            <a:r>
              <a:rPr lang="en-US" sz="4000" dirty="0" smtClean="0">
                <a:solidFill>
                  <a:srgbClr val="800080"/>
                </a:solidFill>
              </a:rPr>
              <a:t> </a:t>
            </a:r>
            <a:r>
              <a:rPr lang="en-US" sz="4000" dirty="0" err="1" smtClean="0">
                <a:solidFill>
                  <a:srgbClr val="800080"/>
                </a:solidFill>
              </a:rPr>
              <a:t>sur</a:t>
            </a:r>
            <a:r>
              <a:rPr lang="en-US" sz="4000" dirty="0" smtClean="0">
                <a:solidFill>
                  <a:srgbClr val="800080"/>
                </a:solidFill>
              </a:rPr>
              <a:t> le </a:t>
            </a:r>
            <a:r>
              <a:rPr lang="en-US" sz="4000" dirty="0" err="1" smtClean="0">
                <a:solidFill>
                  <a:srgbClr val="800080"/>
                </a:solidFill>
              </a:rPr>
              <a:t>toit</a:t>
            </a:r>
            <a:r>
              <a:rPr lang="en-US" sz="4000" dirty="0" smtClean="0">
                <a:solidFill>
                  <a:srgbClr val="800080"/>
                </a:solidFill>
              </a:rPr>
              <a:t>.               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3. Marie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regarde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le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bouleau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et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dessine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l’oiseau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sur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le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bouleau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00166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0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5400" b="1" spc="50" dirty="0" err="1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famille</a:t>
            </a:r>
            <a:r>
              <a:rPr lang="en-US" sz="54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spc="50" dirty="0" err="1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Arbre</a:t>
            </a:r>
            <a:r>
              <a:rPr lang="en-US" sz="54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</a:t>
            </a:r>
            <a:r>
              <a:rPr lang="ru-RU" sz="5400" b="1" spc="50" dirty="0" err="1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en-US" sz="54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ru-RU" sz="5400" b="1" spc="50" dirty="0" err="1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en-US" sz="5400" b="1" spc="50" dirty="0" err="1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alogique</a:t>
            </a:r>
            <a:r>
              <a:rPr lang="en-US" sz="5400" b="1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357826"/>
            <a:ext cx="5225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00CC"/>
                </a:solidFill>
              </a:rPr>
              <a:t>Cette</a:t>
            </a:r>
            <a:r>
              <a:rPr lang="en-US" sz="2400" dirty="0" smtClean="0">
                <a:solidFill>
                  <a:srgbClr val="6600CC"/>
                </a:solidFill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</a:rPr>
              <a:t>famille</a:t>
            </a:r>
            <a:r>
              <a:rPr lang="en-US" sz="2400" dirty="0" smtClean="0">
                <a:solidFill>
                  <a:srgbClr val="6600CC"/>
                </a:solidFill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</a:rPr>
              <a:t>est</a:t>
            </a:r>
            <a:r>
              <a:rPr lang="en-US" sz="2400" dirty="0" smtClean="0">
                <a:solidFill>
                  <a:srgbClr val="6600CC"/>
                </a:solidFill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</a:rPr>
              <a:t>grande</a:t>
            </a:r>
            <a:r>
              <a:rPr lang="en-US" sz="2400" dirty="0" smtClean="0">
                <a:solidFill>
                  <a:srgbClr val="6600CC"/>
                </a:solidFill>
              </a:rPr>
              <a:t>.  </a:t>
            </a:r>
            <a:r>
              <a:rPr lang="en-US" sz="2400" dirty="0" err="1" smtClean="0">
                <a:solidFill>
                  <a:srgbClr val="6600CC"/>
                </a:solidFill>
              </a:rPr>
              <a:t>Ils</a:t>
            </a:r>
            <a:r>
              <a:rPr lang="en-US" sz="2400" dirty="0" smtClean="0">
                <a:solidFill>
                  <a:srgbClr val="6600CC"/>
                </a:solidFill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</a:rPr>
              <a:t>sont</a:t>
            </a:r>
            <a:r>
              <a:rPr lang="en-US" sz="2400" dirty="0" smtClean="0">
                <a:solidFill>
                  <a:srgbClr val="6600CC"/>
                </a:solidFill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</a:rPr>
              <a:t>neuf</a:t>
            </a:r>
            <a:r>
              <a:rPr lang="en-US" sz="2400" dirty="0" smtClean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5857892"/>
            <a:ext cx="749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Et </a:t>
            </a:r>
            <a:r>
              <a:rPr lang="en-US" sz="2400" dirty="0" err="1" smtClean="0">
                <a:solidFill>
                  <a:srgbClr val="990099"/>
                </a:solidFill>
              </a:rPr>
              <a:t>votre</a:t>
            </a:r>
            <a:r>
              <a:rPr lang="en-US" sz="2400" dirty="0" smtClean="0">
                <a:solidFill>
                  <a:srgbClr val="990099"/>
                </a:solidFill>
              </a:rPr>
              <a:t> </a:t>
            </a:r>
            <a:r>
              <a:rPr lang="en-US" sz="2400" dirty="0" err="1" smtClean="0">
                <a:solidFill>
                  <a:srgbClr val="990099"/>
                </a:solidFill>
              </a:rPr>
              <a:t>famille</a:t>
            </a:r>
            <a:r>
              <a:rPr lang="en-US" sz="2400" dirty="0" smtClean="0">
                <a:solidFill>
                  <a:srgbClr val="990099"/>
                </a:solidFill>
              </a:rPr>
              <a:t> comment </a:t>
            </a:r>
            <a:r>
              <a:rPr lang="en-US" sz="2400" dirty="0" err="1" smtClean="0">
                <a:solidFill>
                  <a:srgbClr val="990099"/>
                </a:solidFill>
              </a:rPr>
              <a:t>est-elle</a:t>
            </a:r>
            <a:r>
              <a:rPr lang="en-US" sz="2400" dirty="0" smtClean="0">
                <a:solidFill>
                  <a:srgbClr val="990099"/>
                </a:solidFill>
              </a:rPr>
              <a:t>? </a:t>
            </a:r>
            <a:r>
              <a:rPr lang="en-US" sz="2400" dirty="0" err="1" smtClean="0">
                <a:solidFill>
                  <a:srgbClr val="990099"/>
                </a:solidFill>
              </a:rPr>
              <a:t>Combien</a:t>
            </a:r>
            <a:r>
              <a:rPr lang="en-US" sz="2400" dirty="0" smtClean="0">
                <a:solidFill>
                  <a:srgbClr val="990099"/>
                </a:solidFill>
              </a:rPr>
              <a:t> </a:t>
            </a:r>
            <a:r>
              <a:rPr lang="en-US" sz="2400" dirty="0" err="1" smtClean="0">
                <a:solidFill>
                  <a:srgbClr val="990099"/>
                </a:solidFill>
              </a:rPr>
              <a:t>vous</a:t>
            </a:r>
            <a:r>
              <a:rPr lang="en-US" sz="2400" dirty="0" smtClean="0">
                <a:solidFill>
                  <a:srgbClr val="990099"/>
                </a:solidFill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</a:rPr>
              <a:t>ê</a:t>
            </a:r>
            <a:r>
              <a:rPr lang="en-US" sz="2400" dirty="0" err="1" smtClean="0">
                <a:solidFill>
                  <a:srgbClr val="990099"/>
                </a:solidFill>
              </a:rPr>
              <a:t>tes</a:t>
            </a:r>
            <a:r>
              <a:rPr lang="en-US" sz="2400" dirty="0" smtClean="0">
                <a:solidFill>
                  <a:srgbClr val="990099"/>
                </a:solidFill>
              </a:rPr>
              <a:t>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6286520"/>
            <a:ext cx="4860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Ma </a:t>
            </a:r>
            <a:r>
              <a:rPr lang="en-US" sz="2400" dirty="0" err="1" smtClean="0">
                <a:solidFill>
                  <a:srgbClr val="CC0000"/>
                </a:solidFill>
              </a:rPr>
              <a:t>famille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</a:rPr>
              <a:t>est</a:t>
            </a:r>
            <a:r>
              <a:rPr lang="en-US" sz="2400" dirty="0" smtClean="0">
                <a:solidFill>
                  <a:srgbClr val="CC0000"/>
                </a:solidFill>
              </a:rPr>
              <a:t> … . Nous </a:t>
            </a:r>
            <a:r>
              <a:rPr lang="en-US" sz="2400" dirty="0" err="1" smtClean="0">
                <a:solidFill>
                  <a:srgbClr val="CC0000"/>
                </a:solidFill>
              </a:rPr>
              <a:t>sommes</a:t>
            </a:r>
            <a:r>
              <a:rPr lang="en-US" sz="2400" dirty="0" smtClean="0">
                <a:solidFill>
                  <a:srgbClr val="CC0000"/>
                </a:solidFill>
              </a:rPr>
              <a:t> … .</a:t>
            </a:r>
            <a:endParaRPr lang="ru-RU" sz="2400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1362456"/>
          </a:xfrm>
        </p:spPr>
        <p:txBody>
          <a:bodyPr/>
          <a:lstStyle/>
          <a:p>
            <a:pPr lvl="0" algn="ctr"/>
            <a:r>
              <a:rPr smtClean="0">
                <a:solidFill>
                  <a:srgbClr val="9900CC"/>
                </a:solidFill>
              </a:rPr>
              <a:t>Epith</a:t>
            </a:r>
            <a:r>
              <a:rPr lang="ru-RU" dirty="0" err="1" smtClean="0">
                <a:solidFill>
                  <a:srgbClr val="9900CC"/>
                </a:solidFill>
              </a:rPr>
              <a:t>è</a:t>
            </a:r>
            <a:r>
              <a:rPr smtClean="0">
                <a:solidFill>
                  <a:srgbClr val="9900CC"/>
                </a:solidFill>
              </a:rPr>
              <a:t>tes: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429684" cy="28575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 </a:t>
            </a:r>
            <a:r>
              <a:rPr lang="en-US" sz="3200" dirty="0" err="1" smtClean="0">
                <a:solidFill>
                  <a:srgbClr val="C00000"/>
                </a:solidFill>
              </a:rPr>
              <a:t>famille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grande</a:t>
            </a:r>
            <a:r>
              <a:rPr lang="en-US" sz="3200" dirty="0" smtClean="0">
                <a:solidFill>
                  <a:srgbClr val="6600CC"/>
                </a:solidFill>
              </a:rPr>
              <a:t>, petite, </a:t>
            </a:r>
            <a:r>
              <a:rPr lang="en-US" sz="3200" dirty="0" err="1" smtClean="0">
                <a:solidFill>
                  <a:srgbClr val="6600CC"/>
                </a:solidFill>
              </a:rPr>
              <a:t>nombreuse</a:t>
            </a:r>
            <a:r>
              <a:rPr lang="en-US" sz="3200" dirty="0" smtClean="0">
                <a:solidFill>
                  <a:srgbClr val="6600CC"/>
                </a:solidFill>
              </a:rPr>
              <a:t>;                                                                  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7191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</a:rPr>
              <a:t>ma m</a:t>
            </a:r>
            <a:r>
              <a:rPr lang="ru-RU" sz="3200" dirty="0" err="1" smtClean="0">
                <a:solidFill>
                  <a:srgbClr val="C00000"/>
                </a:solidFill>
              </a:rPr>
              <a:t>è</a:t>
            </a:r>
            <a:r>
              <a:rPr lang="en-US" sz="3200" dirty="0" smtClean="0">
                <a:solidFill>
                  <a:srgbClr val="C00000"/>
                </a:solidFill>
              </a:rPr>
              <a:t>re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bonne</a:t>
            </a:r>
            <a:r>
              <a:rPr lang="en-US" sz="3200" dirty="0" smtClean="0">
                <a:solidFill>
                  <a:srgbClr val="6600CC"/>
                </a:solidFill>
              </a:rPr>
              <a:t>, belle, </a:t>
            </a:r>
            <a:r>
              <a:rPr lang="en-US" sz="3200" dirty="0" err="1" smtClean="0">
                <a:solidFill>
                  <a:srgbClr val="6600CC"/>
                </a:solidFill>
              </a:rPr>
              <a:t>jeune</a:t>
            </a:r>
            <a:r>
              <a:rPr lang="en-US" sz="3200" dirty="0" smtClean="0">
                <a:solidFill>
                  <a:srgbClr val="6600CC"/>
                </a:solidFill>
              </a:rPr>
              <a:t>, s</a:t>
            </a:r>
            <a:r>
              <a:rPr lang="ru-RU" sz="3200" dirty="0" err="1" smtClean="0">
                <a:solidFill>
                  <a:srgbClr val="6600CC"/>
                </a:solidFill>
              </a:rPr>
              <a:t>é</a:t>
            </a:r>
            <a:r>
              <a:rPr lang="en-US" sz="3200" dirty="0" smtClean="0">
                <a:solidFill>
                  <a:srgbClr val="6600CC"/>
                </a:solidFill>
              </a:rPr>
              <a:t>v</a:t>
            </a:r>
            <a:r>
              <a:rPr lang="ru-RU" sz="3200" dirty="0" err="1" smtClean="0">
                <a:solidFill>
                  <a:srgbClr val="6600CC"/>
                </a:solidFill>
              </a:rPr>
              <a:t>è</a:t>
            </a:r>
            <a:r>
              <a:rPr lang="en-US" sz="3200" dirty="0" smtClean="0">
                <a:solidFill>
                  <a:srgbClr val="6600CC"/>
                </a:solidFill>
              </a:rPr>
              <a:t>re;</a:t>
            </a:r>
            <a:endParaRPr lang="ru-RU" sz="32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69958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</a:rPr>
              <a:t>mon</a:t>
            </a:r>
            <a:r>
              <a:rPr lang="en-US" sz="3200" dirty="0" smtClean="0">
                <a:solidFill>
                  <a:srgbClr val="C00000"/>
                </a:solidFill>
              </a:rPr>
              <a:t>  p</a:t>
            </a:r>
            <a:r>
              <a:rPr lang="ru-RU" sz="3200" dirty="0" err="1" smtClean="0">
                <a:solidFill>
                  <a:srgbClr val="C00000"/>
                </a:solidFill>
              </a:rPr>
              <a:t>è</a:t>
            </a:r>
            <a:r>
              <a:rPr lang="en-US" sz="3200" dirty="0" smtClean="0">
                <a:solidFill>
                  <a:srgbClr val="C00000"/>
                </a:solidFill>
              </a:rPr>
              <a:t>re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6600CC"/>
                </a:solidFill>
              </a:rPr>
              <a:t>bon, beau, </a:t>
            </a:r>
            <a:r>
              <a:rPr lang="en-US" sz="3200" dirty="0" err="1" smtClean="0">
                <a:solidFill>
                  <a:srgbClr val="6600CC"/>
                </a:solidFill>
              </a:rPr>
              <a:t>jeune</a:t>
            </a:r>
            <a:r>
              <a:rPr lang="en-US" sz="3200" dirty="0" smtClean="0">
                <a:solidFill>
                  <a:srgbClr val="6600CC"/>
                </a:solidFill>
              </a:rPr>
              <a:t>, s</a:t>
            </a:r>
            <a:r>
              <a:rPr lang="ru-RU" sz="3200" dirty="0" err="1" smtClean="0">
                <a:solidFill>
                  <a:srgbClr val="6600CC"/>
                </a:solidFill>
              </a:rPr>
              <a:t>é</a:t>
            </a:r>
            <a:r>
              <a:rPr lang="en-US" sz="3200" dirty="0" smtClean="0">
                <a:solidFill>
                  <a:srgbClr val="6600CC"/>
                </a:solidFill>
              </a:rPr>
              <a:t>v</a:t>
            </a:r>
            <a:r>
              <a:rPr lang="ru-RU" sz="3200" dirty="0" err="1" smtClean="0">
                <a:solidFill>
                  <a:srgbClr val="6600CC"/>
                </a:solidFill>
              </a:rPr>
              <a:t>è</a:t>
            </a:r>
            <a:r>
              <a:rPr lang="en-US" sz="3200" dirty="0" smtClean="0">
                <a:solidFill>
                  <a:srgbClr val="6600CC"/>
                </a:solidFill>
              </a:rPr>
              <a:t>re;</a:t>
            </a:r>
            <a:endParaRPr lang="ru-RU" sz="32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83121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</a:rPr>
              <a:t>ma grand-m</a:t>
            </a:r>
            <a:r>
              <a:rPr lang="ru-RU" sz="3200" dirty="0" err="1" smtClean="0">
                <a:solidFill>
                  <a:srgbClr val="C00000"/>
                </a:solidFill>
              </a:rPr>
              <a:t>è</a:t>
            </a:r>
            <a:r>
              <a:rPr lang="en-US" sz="3200" dirty="0" smtClean="0">
                <a:solidFill>
                  <a:srgbClr val="C00000"/>
                </a:solidFill>
              </a:rPr>
              <a:t>re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vieille</a:t>
            </a:r>
            <a:r>
              <a:rPr lang="en-US" sz="3200" dirty="0" smtClean="0">
                <a:solidFill>
                  <a:srgbClr val="6600CC"/>
                </a:solidFill>
              </a:rPr>
              <a:t>, </a:t>
            </a:r>
            <a:r>
              <a:rPr lang="en-US" sz="3200" dirty="0" err="1" smtClean="0">
                <a:solidFill>
                  <a:srgbClr val="6600CC"/>
                </a:solidFill>
              </a:rPr>
              <a:t>jeune</a:t>
            </a:r>
            <a:r>
              <a:rPr lang="en-US" sz="3200" dirty="0" smtClean="0">
                <a:solidFill>
                  <a:srgbClr val="6600CC"/>
                </a:solidFill>
              </a:rPr>
              <a:t>, belle, </a:t>
            </a:r>
            <a:r>
              <a:rPr lang="en-US" sz="3200" dirty="0" err="1" smtClean="0">
                <a:solidFill>
                  <a:srgbClr val="6600CC"/>
                </a:solidFill>
              </a:rPr>
              <a:t>bonne</a:t>
            </a:r>
            <a:r>
              <a:rPr lang="en-US" sz="3200" dirty="0" smtClean="0">
                <a:solidFill>
                  <a:srgbClr val="6600CC"/>
                </a:solidFill>
              </a:rPr>
              <a:t>,</a:t>
            </a:r>
          </a:p>
          <a:p>
            <a:pPr lvl="0"/>
            <a:r>
              <a:rPr lang="en-US" sz="3200" dirty="0" smtClean="0">
                <a:solidFill>
                  <a:srgbClr val="6600CC"/>
                </a:solidFill>
              </a:rPr>
              <a:t>s</a:t>
            </a:r>
            <a:r>
              <a:rPr lang="ru-RU" sz="3200" dirty="0" err="1" smtClean="0">
                <a:solidFill>
                  <a:srgbClr val="6600CC"/>
                </a:solidFill>
              </a:rPr>
              <a:t>é</a:t>
            </a:r>
            <a:r>
              <a:rPr lang="en-US" sz="3200" dirty="0" smtClean="0">
                <a:solidFill>
                  <a:srgbClr val="6600CC"/>
                </a:solidFill>
              </a:rPr>
              <a:t>v</a:t>
            </a:r>
            <a:r>
              <a:rPr lang="ru-RU" sz="3200" dirty="0" err="1" smtClean="0">
                <a:solidFill>
                  <a:srgbClr val="6600CC"/>
                </a:solidFill>
              </a:rPr>
              <a:t>è</a:t>
            </a:r>
            <a:r>
              <a:rPr lang="en-US" sz="3200" dirty="0" smtClean="0">
                <a:solidFill>
                  <a:srgbClr val="6600CC"/>
                </a:solidFill>
              </a:rPr>
              <a:t>re;</a:t>
            </a:r>
            <a:endParaRPr lang="ru-RU" sz="32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82407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</a:rPr>
              <a:t>mon</a:t>
            </a:r>
            <a:r>
              <a:rPr lang="en-US" sz="3200" dirty="0" smtClean="0">
                <a:solidFill>
                  <a:srgbClr val="C00000"/>
                </a:solidFill>
              </a:rPr>
              <a:t> grand-p</a:t>
            </a:r>
            <a:r>
              <a:rPr lang="ru-RU" sz="3200" dirty="0" err="1" smtClean="0">
                <a:solidFill>
                  <a:srgbClr val="C00000"/>
                </a:solidFill>
              </a:rPr>
              <a:t>è</a:t>
            </a:r>
            <a:r>
              <a:rPr lang="en-US" sz="3200" dirty="0" smtClean="0">
                <a:solidFill>
                  <a:srgbClr val="C00000"/>
                </a:solidFill>
              </a:rPr>
              <a:t>re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6600CC"/>
                </a:solidFill>
              </a:rPr>
              <a:t>vieux</a:t>
            </a:r>
            <a:r>
              <a:rPr lang="en-US" sz="3200" dirty="0" smtClean="0">
                <a:solidFill>
                  <a:srgbClr val="6600CC"/>
                </a:solidFill>
              </a:rPr>
              <a:t>, </a:t>
            </a:r>
            <a:r>
              <a:rPr lang="en-US" sz="3200" dirty="0" err="1" smtClean="0">
                <a:solidFill>
                  <a:srgbClr val="6600CC"/>
                </a:solidFill>
              </a:rPr>
              <a:t>jeune</a:t>
            </a:r>
            <a:r>
              <a:rPr lang="en-US" sz="3200" dirty="0" smtClean="0">
                <a:solidFill>
                  <a:srgbClr val="6600CC"/>
                </a:solidFill>
              </a:rPr>
              <a:t>, bon, s</a:t>
            </a:r>
            <a:r>
              <a:rPr lang="ru-RU" sz="3200" dirty="0" err="1" smtClean="0">
                <a:solidFill>
                  <a:srgbClr val="6600CC"/>
                </a:solidFill>
              </a:rPr>
              <a:t>é</a:t>
            </a:r>
            <a:r>
              <a:rPr lang="en-US" sz="3200" dirty="0" smtClean="0">
                <a:solidFill>
                  <a:srgbClr val="6600CC"/>
                </a:solidFill>
              </a:rPr>
              <a:t>v</a:t>
            </a:r>
            <a:r>
              <a:rPr lang="ru-RU" sz="3200" dirty="0" err="1" smtClean="0">
                <a:solidFill>
                  <a:srgbClr val="6600CC"/>
                </a:solidFill>
              </a:rPr>
              <a:t>è</a:t>
            </a:r>
            <a:r>
              <a:rPr lang="en-US" sz="3200" dirty="0" smtClean="0">
                <a:solidFill>
                  <a:srgbClr val="6600CC"/>
                </a:solidFill>
              </a:rPr>
              <a:t>re;</a:t>
            </a:r>
            <a:endParaRPr lang="ru-RU" sz="32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500570"/>
            <a:ext cx="83221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</a:rPr>
              <a:t>ma s</a:t>
            </a:r>
            <a:r>
              <a:rPr lang="ru-RU" sz="3200" dirty="0" err="1" smtClean="0">
                <a:solidFill>
                  <a:srgbClr val="C00000"/>
                </a:solidFill>
              </a:rPr>
              <a:t>œ</a:t>
            </a:r>
            <a:r>
              <a:rPr lang="en-US" sz="3200" dirty="0" err="1" smtClean="0">
                <a:solidFill>
                  <a:srgbClr val="C00000"/>
                </a:solidFill>
              </a:rPr>
              <a:t>ur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6600CC"/>
                </a:solidFill>
              </a:rPr>
              <a:t>petite, </a:t>
            </a:r>
            <a:r>
              <a:rPr lang="en-US" sz="3200" dirty="0" err="1" smtClean="0">
                <a:solidFill>
                  <a:srgbClr val="6600CC"/>
                </a:solidFill>
              </a:rPr>
              <a:t>grande</a:t>
            </a:r>
            <a:r>
              <a:rPr lang="en-US" sz="3200" dirty="0" smtClean="0">
                <a:solidFill>
                  <a:srgbClr val="6600CC"/>
                </a:solidFill>
              </a:rPr>
              <a:t>, </a:t>
            </a:r>
            <a:r>
              <a:rPr lang="en-US" sz="3200" dirty="0" err="1" smtClean="0">
                <a:solidFill>
                  <a:srgbClr val="6600CC"/>
                </a:solidFill>
              </a:rPr>
              <a:t>jolie</a:t>
            </a:r>
            <a:r>
              <a:rPr lang="en-US" sz="3200" dirty="0" smtClean="0">
                <a:solidFill>
                  <a:srgbClr val="6600CC"/>
                </a:solidFill>
              </a:rPr>
              <a:t>, belle, </a:t>
            </a:r>
            <a:r>
              <a:rPr lang="en-US" sz="3200" dirty="0" err="1" smtClean="0">
                <a:solidFill>
                  <a:srgbClr val="6600CC"/>
                </a:solidFill>
              </a:rPr>
              <a:t>sympa</a:t>
            </a:r>
            <a:r>
              <a:rPr lang="en-US" sz="3200" dirty="0" smtClean="0">
                <a:solidFill>
                  <a:srgbClr val="6600CC"/>
                </a:solidFill>
              </a:rPr>
              <a:t>;</a:t>
            </a:r>
            <a:endParaRPr lang="ru-RU" sz="32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68842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</a:rPr>
              <a:t>mon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fr</a:t>
            </a:r>
            <a:r>
              <a:rPr lang="ru-RU" sz="3200" dirty="0" err="1" smtClean="0">
                <a:solidFill>
                  <a:srgbClr val="C00000"/>
                </a:solidFill>
              </a:rPr>
              <a:t>è</a:t>
            </a:r>
            <a:r>
              <a:rPr lang="en-US" sz="3200" dirty="0" smtClean="0">
                <a:solidFill>
                  <a:srgbClr val="C00000"/>
                </a:solidFill>
              </a:rPr>
              <a:t>re </a:t>
            </a:r>
            <a:r>
              <a:rPr lang="en-US" sz="3200" dirty="0" err="1" smtClean="0">
                <a:solidFill>
                  <a:srgbClr val="C00000"/>
                </a:solidFill>
              </a:rPr>
              <a:t>est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6600CC"/>
                </a:solidFill>
              </a:rPr>
              <a:t>petit, grand, </a:t>
            </a:r>
            <a:r>
              <a:rPr lang="en-US" sz="3200" dirty="0" err="1" smtClean="0">
                <a:solidFill>
                  <a:srgbClr val="6600CC"/>
                </a:solidFill>
              </a:rPr>
              <a:t>joli</a:t>
            </a:r>
            <a:r>
              <a:rPr lang="en-US" sz="3200" dirty="0" smtClean="0">
                <a:solidFill>
                  <a:srgbClr val="6600CC"/>
                </a:solidFill>
              </a:rPr>
              <a:t>, </a:t>
            </a:r>
            <a:r>
              <a:rPr lang="en-US" sz="3200" dirty="0" err="1" smtClean="0">
                <a:solidFill>
                  <a:srgbClr val="6600CC"/>
                </a:solidFill>
              </a:rPr>
              <a:t>sympa</a:t>
            </a:r>
            <a:r>
              <a:rPr lang="en-US" sz="3200" dirty="0" smtClean="0">
                <a:solidFill>
                  <a:srgbClr val="6600CC"/>
                </a:solidFill>
              </a:rPr>
              <a:t>.</a:t>
            </a:r>
            <a:endParaRPr lang="ru-RU" sz="32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0"/>
            <a:ext cx="7772400" cy="13624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Professions:</a:t>
            </a:r>
            <a:r>
              <a:rPr kumimoji="0" lang="fr-FR" sz="563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630" b="1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630" b="1" u="none" strike="noStrike" kern="1200" cap="none" spc="0" normalizeH="0" noProof="0" dirty="0">
              <a:ln>
                <a:solidFill>
                  <a:srgbClr val="800080"/>
                </a:solidFill>
              </a:ln>
              <a:solidFill>
                <a:srgbClr val="99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857232"/>
            <a:ext cx="158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professeur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857364"/>
            <a:ext cx="148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chauffeur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357430"/>
            <a:ext cx="1953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programmeur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928934"/>
            <a:ext cx="1374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médecin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1357298"/>
            <a:ext cx="1371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dentiste 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3500438"/>
            <a:ext cx="132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vendeur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4071942"/>
            <a:ext cx="158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comptable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1285852" y="4643446"/>
            <a:ext cx="1373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l’ingénieur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143512"/>
            <a:ext cx="147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physicien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5643578"/>
            <a:ext cx="1388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le ménager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6143644"/>
            <a:ext cx="110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l’ouvrier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286388"/>
            <a:ext cx="1214446" cy="12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429000"/>
            <a:ext cx="1214446" cy="15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5591" y="2000240"/>
            <a:ext cx="17026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7" y="642918"/>
            <a:ext cx="86482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3" y="500042"/>
            <a:ext cx="142178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5" y="5572140"/>
            <a:ext cx="1214446" cy="9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5992"/>
            <a:ext cx="12774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57628"/>
            <a:ext cx="1357290" cy="14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4857752" y="785794"/>
            <a:ext cx="2048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l’école.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2285992"/>
            <a:ext cx="2222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la firme.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57752" y="2857496"/>
            <a:ext cx="2281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l’hôpital.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57752" y="1214422"/>
            <a:ext cx="2510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la clinique.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57752" y="3429000"/>
            <a:ext cx="2442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au magasin.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57752" y="4000504"/>
            <a:ext cx="2078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l’usine.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57752" y="4572008"/>
            <a:ext cx="2078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l’usine.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7752" y="5072074"/>
            <a:ext cx="230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l’institut.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5572140"/>
            <a:ext cx="2222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la firme.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57752" y="6072206"/>
            <a:ext cx="25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la fabrique.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57752" y="1785926"/>
            <a:ext cx="25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travaille à la fabrique.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6" grpId="0"/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681228"/>
            <a:ext cx="7772400" cy="1362456"/>
          </a:xfrm>
        </p:spPr>
        <p:txBody>
          <a:bodyPr/>
          <a:lstStyle/>
          <a:p>
            <a:pPr algn="ctr"/>
            <a:r>
              <a:rPr sz="4400" smtClean="0">
                <a:solidFill>
                  <a:srgbClr val="6600CC"/>
                </a:solidFill>
              </a:rPr>
              <a:t>Lisez et traduisez le dialogue:</a:t>
            </a:r>
            <a:endParaRPr lang="ru-RU" sz="4400" dirty="0">
              <a:solidFill>
                <a:srgbClr val="66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6"/>
            <a:ext cx="7772400" cy="228601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9900CC"/>
                </a:solidFill>
              </a:rPr>
              <a:t>- Comment </a:t>
            </a:r>
            <a:r>
              <a:rPr lang="en-US" sz="1800" dirty="0" err="1" smtClean="0">
                <a:solidFill>
                  <a:srgbClr val="9900CC"/>
                </a:solidFill>
              </a:rPr>
              <a:t>t’appelles-tu</a:t>
            </a:r>
            <a:r>
              <a:rPr lang="en-US" sz="1800" dirty="0" smtClean="0">
                <a:solidFill>
                  <a:srgbClr val="9900CC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Je </a:t>
            </a:r>
            <a:r>
              <a:rPr lang="en-US" sz="1800" dirty="0" err="1" smtClean="0">
                <a:solidFill>
                  <a:srgbClr val="9900CC"/>
                </a:solidFill>
              </a:rPr>
              <a:t>m’appelle</a:t>
            </a:r>
            <a:r>
              <a:rPr lang="en-US" sz="1800" dirty="0" smtClean="0">
                <a:solidFill>
                  <a:srgbClr val="9900CC"/>
                </a:solidFill>
              </a:rPr>
              <a:t> Francine.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</a:t>
            </a:r>
            <a:r>
              <a:rPr lang="en-US" sz="1800" dirty="0" err="1" smtClean="0">
                <a:solidFill>
                  <a:srgbClr val="9900CC"/>
                </a:solidFill>
              </a:rPr>
              <a:t>Quel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ru-RU" sz="1800" dirty="0" err="1" smtClean="0">
                <a:solidFill>
                  <a:srgbClr val="9900CC"/>
                </a:solidFill>
              </a:rPr>
              <a:t>â</a:t>
            </a:r>
            <a:r>
              <a:rPr lang="en-US" sz="1800" dirty="0" err="1" smtClean="0">
                <a:solidFill>
                  <a:srgbClr val="9900CC"/>
                </a:solidFill>
              </a:rPr>
              <a:t>ge</a:t>
            </a:r>
            <a:r>
              <a:rPr lang="en-US" sz="1800" dirty="0" smtClean="0">
                <a:solidFill>
                  <a:srgbClr val="9900CC"/>
                </a:solidFill>
              </a:rPr>
              <a:t> as-</a:t>
            </a:r>
            <a:r>
              <a:rPr lang="en-US" sz="1800" dirty="0" err="1" smtClean="0">
                <a:solidFill>
                  <a:srgbClr val="9900CC"/>
                </a:solidFill>
              </a:rPr>
              <a:t>tu</a:t>
            </a:r>
            <a:r>
              <a:rPr lang="en-US" sz="1800" dirty="0" smtClean="0">
                <a:solidFill>
                  <a:srgbClr val="9900CC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</a:t>
            </a:r>
            <a:r>
              <a:rPr lang="en-US" sz="1800" dirty="0" err="1" smtClean="0">
                <a:solidFill>
                  <a:srgbClr val="9900CC"/>
                </a:solidFill>
              </a:rPr>
              <a:t>J’ai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onze</a:t>
            </a:r>
            <a:r>
              <a:rPr lang="en-US" sz="1800" dirty="0" smtClean="0">
                <a:solidFill>
                  <a:srgbClr val="9900CC"/>
                </a:solidFill>
              </a:rPr>
              <a:t> ans.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Ta </a:t>
            </a:r>
            <a:r>
              <a:rPr lang="en-US" sz="1800" dirty="0" err="1" smtClean="0">
                <a:solidFill>
                  <a:srgbClr val="9900CC"/>
                </a:solidFill>
              </a:rPr>
              <a:t>famille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grande</a:t>
            </a:r>
            <a:r>
              <a:rPr lang="en-US" sz="1800" dirty="0" smtClean="0">
                <a:solidFill>
                  <a:srgbClr val="9900CC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Pas </a:t>
            </a:r>
            <a:r>
              <a:rPr lang="en-US" sz="1800" dirty="0" err="1" smtClean="0">
                <a:solidFill>
                  <a:srgbClr val="9900CC"/>
                </a:solidFill>
              </a:rPr>
              <a:t>tellement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</a:t>
            </a:r>
            <a:r>
              <a:rPr lang="en-US" sz="1800" dirty="0" err="1" smtClean="0">
                <a:solidFill>
                  <a:srgbClr val="9900CC"/>
                </a:solidFill>
              </a:rPr>
              <a:t>Combien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vous</a:t>
            </a:r>
            <a:r>
              <a:rPr lang="en-US" sz="1800" dirty="0" smtClean="0">
                <a:solidFill>
                  <a:srgbClr val="9900CC"/>
                </a:solidFill>
              </a:rPr>
              <a:t>-</a:t>
            </a:r>
            <a:r>
              <a:rPr lang="ru-RU" sz="1800" dirty="0" err="1" smtClean="0">
                <a:solidFill>
                  <a:srgbClr val="9900CC"/>
                </a:solidFill>
              </a:rPr>
              <a:t>ê</a:t>
            </a:r>
            <a:r>
              <a:rPr lang="en-US" sz="1800" dirty="0" err="1" smtClean="0">
                <a:solidFill>
                  <a:srgbClr val="9900CC"/>
                </a:solidFill>
              </a:rPr>
              <a:t>tes</a:t>
            </a:r>
            <a:r>
              <a:rPr lang="en-US" sz="1800" dirty="0" smtClean="0">
                <a:solidFill>
                  <a:srgbClr val="9900CC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Nous </a:t>
            </a:r>
            <a:r>
              <a:rPr lang="en-US" sz="1800" dirty="0" err="1" smtClean="0">
                <a:solidFill>
                  <a:srgbClr val="9900CC"/>
                </a:solidFill>
              </a:rPr>
              <a:t>sommes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quatre</a:t>
            </a:r>
            <a:r>
              <a:rPr lang="en-US" sz="1800" dirty="0" smtClean="0">
                <a:solidFill>
                  <a:srgbClr val="9900CC"/>
                </a:solidFill>
              </a:rPr>
              <a:t>: </a:t>
            </a:r>
            <a:r>
              <a:rPr lang="en-US" sz="1800" dirty="0" err="1" smtClean="0">
                <a:solidFill>
                  <a:srgbClr val="9900CC"/>
                </a:solidFill>
              </a:rPr>
              <a:t>mon</a:t>
            </a:r>
            <a:r>
              <a:rPr lang="en-US" sz="1800" dirty="0" smtClean="0">
                <a:solidFill>
                  <a:srgbClr val="9900CC"/>
                </a:solidFill>
              </a:rPr>
              <a:t> p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re, ma m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re,  </a:t>
            </a:r>
            <a:r>
              <a:rPr lang="en-US" sz="1800" dirty="0" err="1" smtClean="0">
                <a:solidFill>
                  <a:srgbClr val="9900CC"/>
                </a:solidFill>
              </a:rPr>
              <a:t>mon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fr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  et </a:t>
            </a:r>
            <a:r>
              <a:rPr lang="en-US" sz="1800" dirty="0" err="1" smtClean="0">
                <a:solidFill>
                  <a:srgbClr val="9900CC"/>
                </a:solidFill>
              </a:rPr>
              <a:t>moi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Comment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ta</a:t>
            </a:r>
            <a:r>
              <a:rPr lang="en-US" sz="1800" dirty="0" smtClean="0">
                <a:solidFill>
                  <a:srgbClr val="9900CC"/>
                </a:solidFill>
              </a:rPr>
              <a:t> m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Ma m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jeune</a:t>
            </a:r>
            <a:r>
              <a:rPr lang="en-US" sz="1800" dirty="0" smtClean="0">
                <a:solidFill>
                  <a:srgbClr val="9900CC"/>
                </a:solidFill>
              </a:rPr>
              <a:t> et belle.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Et ton p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re. Comment </a:t>
            </a:r>
            <a:r>
              <a:rPr lang="en-US" sz="1800" dirty="0" err="1" smtClean="0">
                <a:solidFill>
                  <a:srgbClr val="9900CC"/>
                </a:solidFill>
              </a:rPr>
              <a:t>est-il</a:t>
            </a:r>
            <a:r>
              <a:rPr lang="en-US" sz="1800" dirty="0" smtClean="0">
                <a:solidFill>
                  <a:srgbClr val="9900CC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Il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aussi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jeune</a:t>
            </a:r>
            <a:r>
              <a:rPr lang="en-US" sz="1800" dirty="0" smtClean="0">
                <a:solidFill>
                  <a:srgbClr val="9900CC"/>
                </a:solidFill>
              </a:rPr>
              <a:t> et beau. 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Ton p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 </a:t>
            </a:r>
            <a:r>
              <a:rPr lang="en-US" sz="1800" dirty="0" err="1" smtClean="0">
                <a:solidFill>
                  <a:srgbClr val="9900CC"/>
                </a:solidFill>
              </a:rPr>
              <a:t>qu’est-ce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qu’il</a:t>
            </a:r>
            <a:r>
              <a:rPr lang="en-US" sz="1800" dirty="0" smtClean="0">
                <a:solidFill>
                  <a:srgbClr val="9900CC"/>
                </a:solidFill>
              </a:rPr>
              <a:t> fait?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Il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programmeur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Et </a:t>
            </a:r>
            <a:r>
              <a:rPr lang="en-US" sz="1800" dirty="0" err="1" smtClean="0">
                <a:solidFill>
                  <a:srgbClr val="9900CC"/>
                </a:solidFill>
              </a:rPr>
              <a:t>ta</a:t>
            </a:r>
            <a:r>
              <a:rPr lang="en-US" sz="1800" dirty="0" smtClean="0">
                <a:solidFill>
                  <a:srgbClr val="9900CC"/>
                </a:solidFill>
              </a:rPr>
              <a:t> m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Elle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pianiste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Comment </a:t>
            </a:r>
            <a:r>
              <a:rPr lang="en-US" sz="1800" dirty="0" err="1" smtClean="0">
                <a:solidFill>
                  <a:srgbClr val="9900CC"/>
                </a:solidFill>
              </a:rPr>
              <a:t>s’appelle</a:t>
            </a:r>
            <a:r>
              <a:rPr lang="en-US" sz="1800" dirty="0" smtClean="0">
                <a:solidFill>
                  <a:srgbClr val="9900CC"/>
                </a:solidFill>
              </a:rPr>
              <a:t> ton </a:t>
            </a:r>
            <a:r>
              <a:rPr lang="en-US" sz="1800" dirty="0" err="1" smtClean="0">
                <a:solidFill>
                  <a:srgbClr val="9900CC"/>
                </a:solidFill>
              </a:rPr>
              <a:t>fr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re?</a:t>
            </a:r>
          </a:p>
          <a:p>
            <a:r>
              <a:rPr lang="en-US" sz="1800" dirty="0" smtClean="0">
                <a:solidFill>
                  <a:srgbClr val="9900CC"/>
                </a:solidFill>
              </a:rPr>
              <a:t>- Il </a:t>
            </a:r>
            <a:r>
              <a:rPr lang="en-US" sz="1800" dirty="0" err="1" smtClean="0">
                <a:solidFill>
                  <a:srgbClr val="9900CC"/>
                </a:solidFill>
              </a:rPr>
              <a:t>s’appelle</a:t>
            </a:r>
            <a:r>
              <a:rPr lang="en-US" sz="1800" dirty="0" smtClean="0">
                <a:solidFill>
                  <a:srgbClr val="9900CC"/>
                </a:solidFill>
              </a:rPr>
              <a:t> Michel. Il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encore petit. Il a </a:t>
            </a:r>
            <a:r>
              <a:rPr lang="en-US" sz="1800" dirty="0" err="1" smtClean="0">
                <a:solidFill>
                  <a:srgbClr val="9900CC"/>
                </a:solidFill>
              </a:rPr>
              <a:t>deux</a:t>
            </a:r>
            <a:r>
              <a:rPr lang="en-US" sz="1800" dirty="0" smtClean="0">
                <a:solidFill>
                  <a:srgbClr val="9900CC"/>
                </a:solidFill>
              </a:rPr>
              <a:t> ans. Il </a:t>
            </a:r>
            <a:r>
              <a:rPr lang="en-US" sz="1800" dirty="0" err="1" smtClean="0">
                <a:solidFill>
                  <a:srgbClr val="9900CC"/>
                </a:solidFill>
              </a:rPr>
              <a:t>est</a:t>
            </a:r>
            <a:r>
              <a:rPr lang="en-US" sz="1800" dirty="0" smtClean="0">
                <a:solidFill>
                  <a:srgbClr val="9900CC"/>
                </a:solidFill>
              </a:rPr>
              <a:t> </a:t>
            </a:r>
            <a:r>
              <a:rPr lang="en-US" sz="1800" dirty="0" err="1" smtClean="0">
                <a:solidFill>
                  <a:srgbClr val="9900CC"/>
                </a:solidFill>
              </a:rPr>
              <a:t>tr</a:t>
            </a:r>
            <a:r>
              <a:rPr lang="ru-RU" sz="1800" dirty="0" err="1" smtClean="0">
                <a:solidFill>
                  <a:srgbClr val="9900CC"/>
                </a:solidFill>
              </a:rPr>
              <a:t>è</a:t>
            </a:r>
            <a:r>
              <a:rPr lang="en-US" sz="1800" dirty="0" smtClean="0">
                <a:solidFill>
                  <a:srgbClr val="9900CC"/>
                </a:solidFill>
              </a:rPr>
              <a:t>s </a:t>
            </a:r>
            <a:r>
              <a:rPr lang="en-US" sz="1800" dirty="0" err="1" smtClean="0">
                <a:solidFill>
                  <a:srgbClr val="9900CC"/>
                </a:solidFill>
              </a:rPr>
              <a:t>joli</a:t>
            </a:r>
            <a:r>
              <a:rPr lang="en-US" sz="1800" dirty="0" smtClean="0">
                <a:solidFill>
                  <a:srgbClr val="9900CC"/>
                </a:solidFill>
              </a:rPr>
              <a:t>.</a:t>
            </a:r>
            <a:endParaRPr lang="ru-RU" sz="1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943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              1. Révision du lexique et de la grammaire (les exercices). 2. Introduction du nouveau lexique (les exercices). 3. Totalisation. 4. Devoir. </vt:lpstr>
      <vt:lpstr>Classifier les mots d'après leur genre et faites des phrases avec ces mots: </vt:lpstr>
      <vt:lpstr>Trouvez des fautes et traduisez les phrases:</vt:lpstr>
      <vt:lpstr>Faites des phrases:</vt:lpstr>
      <vt:lpstr>Слайд 6</vt:lpstr>
      <vt:lpstr>Epithètes: </vt:lpstr>
      <vt:lpstr>Слайд 8</vt:lpstr>
      <vt:lpstr>Lisez et traduisez le dialogue: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</dc:creator>
  <cp:lastModifiedBy>ALEXEY</cp:lastModifiedBy>
  <cp:revision>51</cp:revision>
  <dcterms:created xsi:type="dcterms:W3CDTF">2007-12-20T07:24:11Z</dcterms:created>
  <dcterms:modified xsi:type="dcterms:W3CDTF">2008-01-31T06:59:08Z</dcterms:modified>
</cp:coreProperties>
</file>