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1BF690-D6C9-409F-AFBD-C1DFF481264B}" type="datetimeFigureOut">
              <a:rPr lang="ru-RU" smtClean="0"/>
              <a:t>10.04.2008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F000F2-169C-4BCA-AB77-859A2C8E61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6038"/>
            <a:ext cx="9144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79425"/>
            <a:ext cx="9144000" cy="589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4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851025" y="0"/>
            <a:ext cx="5440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6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39738"/>
            <a:ext cx="9144000" cy="597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6б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46063"/>
            <a:ext cx="9144000" cy="6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6в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8288" y="0"/>
            <a:ext cx="8607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00263" y="0"/>
            <a:ext cx="4943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08150" y="0"/>
            <a:ext cx="5726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60513" y="0"/>
            <a:ext cx="6022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00200" y="0"/>
            <a:ext cx="5943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17663" y="0"/>
            <a:ext cx="5908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554163" y="0"/>
            <a:ext cx="6035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76413" y="0"/>
            <a:ext cx="55895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74863" y="0"/>
            <a:ext cx="4994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39938" y="0"/>
            <a:ext cx="5064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92250" y="0"/>
            <a:ext cx="61579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2а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2б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31838"/>
            <a:ext cx="9144000" cy="53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2в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03313"/>
            <a:ext cx="9144000" cy="46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2г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46238" y="0"/>
            <a:ext cx="58515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2д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51000" y="0"/>
            <a:ext cx="5840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2е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76375" y="0"/>
            <a:ext cx="6189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450975" y="0"/>
            <a:ext cx="62404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90688" y="0"/>
            <a:ext cx="57610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00275" y="0"/>
            <a:ext cx="47434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60413"/>
            <a:ext cx="9144000" cy="5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31763"/>
            <a:ext cx="9144000" cy="65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193800"/>
            <a:ext cx="9144000" cy="446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79575" y="0"/>
            <a:ext cx="57832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268538" y="0"/>
            <a:ext cx="4606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60588" y="0"/>
            <a:ext cx="4822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731963" y="0"/>
            <a:ext cx="5680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274763" y="0"/>
            <a:ext cx="659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617663" y="0"/>
            <a:ext cx="5908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0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25663" y="0"/>
            <a:ext cx="4892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68288"/>
            <a:ext cx="9144000" cy="63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54163"/>
            <a:ext cx="9144000" cy="37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1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839913" y="0"/>
            <a:ext cx="5464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0</Words>
  <Application>Microsoft Office PowerPoint</Application>
  <PresentationFormat>Экран (4:3)</PresentationFormat>
  <Paragraphs>0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www.PHILka.RU</cp:lastModifiedBy>
  <cp:revision>1</cp:revision>
  <dcterms:created xsi:type="dcterms:W3CDTF">2008-04-10T17:25:40Z</dcterms:created>
  <dcterms:modified xsi:type="dcterms:W3CDTF">2008-04-10T17:30:50Z</dcterms:modified>
</cp:coreProperties>
</file>