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003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48C42-4124-4D81-95D9-39A703FA365A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E7E8F-66EC-490B-94D2-8086B2C8CB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E1231-2146-4E4E-B76D-9BFFEAF79763}" type="datetimeFigureOut">
              <a:rPr lang="ru-RU" smtClean="0"/>
              <a:pPr/>
              <a:t>27.01.2008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1624BF-F44B-46F5-8D9E-AC4577616F7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Ярмарка - </a:t>
            </a:r>
            <a:r>
              <a:rPr lang="ru-RU" sz="4400" dirty="0" smtClean="0"/>
              <a:t>     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7896252" cy="248083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Большой торг обычно с увеселениями, развлечениями, устраиваемый регулярно, в одном месте и в одно время. </a:t>
            </a:r>
          </a:p>
          <a:p>
            <a:pPr algn="ctr"/>
            <a:r>
              <a:rPr lang="ru-RU" sz="2800" i="1" dirty="0" smtClean="0"/>
              <a:t>Шум как на ярмарке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Русская матрёшка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Матрёшка – это деревянная кукла. У неё  румяное         </a:t>
            </a:r>
          </a:p>
          <a:p>
            <a:pPr>
              <a:buNone/>
            </a:pPr>
            <a:r>
              <a:rPr lang="ru-RU" sz="2800" dirty="0" smtClean="0"/>
              <a:t>лицо, синие  глаза,  алые губки,  чёрные брови. </a:t>
            </a:r>
          </a:p>
          <a:p>
            <a:pPr>
              <a:buNone/>
            </a:pPr>
            <a:r>
              <a:rPr lang="ru-RU" sz="2800" dirty="0" smtClean="0"/>
              <a:t>Нарядная  шаль  и яркое платье   дополняют</a:t>
            </a:r>
          </a:p>
          <a:p>
            <a:pPr>
              <a:buNone/>
            </a:pPr>
            <a:r>
              <a:rPr lang="ru-RU" sz="2800" dirty="0" smtClean="0"/>
              <a:t> красоту игрушки. Русская матрёшка – лучший </a:t>
            </a:r>
          </a:p>
          <a:p>
            <a:pPr>
              <a:buNone/>
            </a:pPr>
            <a:r>
              <a:rPr lang="ru-RU" sz="2800" dirty="0" smtClean="0"/>
              <a:t> подарок.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Пословицы.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Делу – время, потехе час.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Мал…н…кое дело лучше б…л…</a:t>
            </a:r>
            <a:r>
              <a:rPr lang="ru-RU" sz="3600" dirty="0" err="1" smtClean="0"/>
              <a:t>шого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бездел</a:t>
            </a:r>
            <a:r>
              <a:rPr lang="ru-RU" sz="3600" dirty="0" smtClean="0"/>
              <a:t>…я.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Где </a:t>
            </a:r>
            <a:r>
              <a:rPr lang="ru-RU" sz="3600" dirty="0" err="1" smtClean="0"/>
              <a:t>хотен</a:t>
            </a:r>
            <a:r>
              <a:rPr lang="ru-RU" sz="3600" dirty="0" smtClean="0"/>
              <a:t>…е, там и умен…е.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7891490" cy="571504"/>
          </a:xfrm>
        </p:spPr>
        <p:txBody>
          <a:bodyPr/>
          <a:lstStyle/>
          <a:p>
            <a:pPr algn="ctr"/>
            <a:r>
              <a:rPr lang="ru-RU" dirty="0" smtClean="0"/>
              <a:t>Чем славится земля русская ?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590" r="3590"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2910" y="428604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славится земля русская 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None/>
            </a:pPr>
            <a:r>
              <a:rPr lang="ru-RU" sz="3600" dirty="0" smtClean="0"/>
              <a:t>Иску…</a:t>
            </a:r>
            <a:r>
              <a:rPr lang="ru-RU" sz="3600" dirty="0" err="1" smtClean="0"/>
              <a:t>тво</a:t>
            </a:r>
            <a:r>
              <a:rPr lang="ru-RU" sz="3600" dirty="0" smtClean="0"/>
              <a:t>		    н…</a:t>
            </a:r>
            <a:r>
              <a:rPr lang="ru-RU" sz="3600" dirty="0" err="1" smtClean="0"/>
              <a:t>родный</a:t>
            </a:r>
            <a:r>
              <a:rPr lang="ru-RU" sz="3600" dirty="0" smtClean="0"/>
              <a:t>    </a:t>
            </a:r>
          </a:p>
          <a:p>
            <a:pPr>
              <a:buNone/>
            </a:pPr>
            <a:endParaRPr lang="ru-RU" sz="3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dirty="0" smtClean="0"/>
              <a:t>К…</a:t>
            </a:r>
            <a:r>
              <a:rPr lang="ru-RU" sz="3600" dirty="0" err="1" smtClean="0"/>
              <a:t>стюм</a:t>
            </a:r>
            <a:r>
              <a:rPr lang="ru-RU" sz="3600" dirty="0" smtClean="0"/>
              <a:t>                     </a:t>
            </a:r>
            <a:r>
              <a:rPr lang="ru-RU" sz="3600" dirty="0" err="1" smtClean="0"/>
              <a:t>ру</a:t>
            </a:r>
            <a:r>
              <a:rPr lang="ru-RU" sz="3600" dirty="0" smtClean="0"/>
              <a:t>…кий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Ябл</a:t>
            </a:r>
            <a:r>
              <a:rPr lang="ru-RU" sz="3600" dirty="0" smtClean="0"/>
              <a:t>…ко                      ар…</a:t>
            </a:r>
            <a:r>
              <a:rPr lang="ru-RU" sz="3600" dirty="0" err="1" smtClean="0"/>
              <a:t>матный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Искусство		      народное    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1800" i="1" dirty="0" smtClean="0">
                <a:solidFill>
                  <a:schemeClr val="bg1"/>
                </a:solidFill>
              </a:rPr>
              <a:t>(какой ?)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Костюм                     русский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                                                   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bg1"/>
                </a:solidFill>
              </a:rPr>
              <a:t>                                                   (какое ?)</a:t>
            </a: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Яблоко                      ароматное</a:t>
            </a:r>
          </a:p>
          <a:p>
            <a:pPr>
              <a:buNone/>
            </a:pPr>
            <a:endParaRPr lang="ru-RU" sz="3600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1785124" y="1785926"/>
            <a:ext cx="3644926" cy="286546"/>
            <a:chOff x="1785124" y="1785926"/>
            <a:chExt cx="3644926" cy="28654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1643042" y="1928802"/>
              <a:ext cx="28575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85918" y="1785926"/>
              <a:ext cx="3643338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>
              <a:off x="5286380" y="1928802"/>
              <a:ext cx="28575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1214414" y="1857364"/>
            <a:ext cx="142876" cy="142876"/>
            <a:chOff x="1214414" y="1857364"/>
            <a:chExt cx="142876" cy="14287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214414" y="1857364"/>
              <a:ext cx="14287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1214414" y="1857364"/>
              <a:ext cx="14287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143240" y="142873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(какое ?)</a:t>
            </a:r>
            <a:endParaRPr lang="ru-RU" i="1" dirty="0">
              <a:solidFill>
                <a:schemeClr val="bg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500166" y="3214686"/>
            <a:ext cx="142876" cy="142876"/>
            <a:chOff x="1214414" y="1857364"/>
            <a:chExt cx="142876" cy="14287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16200000" flipH="1">
              <a:off x="1214414" y="1857364"/>
              <a:ext cx="14287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1214414" y="1857364"/>
              <a:ext cx="14287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928000" y="3143248"/>
            <a:ext cx="3644926" cy="286546"/>
            <a:chOff x="1928000" y="3143248"/>
            <a:chExt cx="3644926" cy="28654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785918" y="3286124"/>
              <a:ext cx="28575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28794" y="3143248"/>
              <a:ext cx="3643338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rot="5400000">
              <a:off x="5429256" y="3286124"/>
              <a:ext cx="28575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/>
          <p:cNvGrpSpPr/>
          <p:nvPr/>
        </p:nvGrpSpPr>
        <p:grpSpPr>
          <a:xfrm>
            <a:off x="1857356" y="4500570"/>
            <a:ext cx="3644926" cy="286546"/>
            <a:chOff x="1856562" y="4286256"/>
            <a:chExt cx="3644926" cy="28654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1714480" y="4429132"/>
              <a:ext cx="285752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857356" y="4286256"/>
              <a:ext cx="3643338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rot="5400000">
              <a:off x="5357818" y="4429132"/>
              <a:ext cx="285752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428728" y="4500570"/>
            <a:ext cx="142876" cy="142876"/>
            <a:chOff x="1214414" y="1857364"/>
            <a:chExt cx="142876" cy="14287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rot="16200000" flipH="1">
              <a:off x="1214414" y="1857364"/>
              <a:ext cx="14287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1214414" y="1857364"/>
              <a:ext cx="142876" cy="142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Народные художественные промыслы -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11822"/>
            <a:ext cx="8229600" cy="3746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изготовление  народных  художественных изделий. </a:t>
            </a:r>
          </a:p>
          <a:p>
            <a:pPr>
              <a:buNone/>
            </a:pPr>
            <a:r>
              <a:rPr lang="ru-RU" sz="2800" i="1" dirty="0" smtClean="0"/>
              <a:t>Косторезный  художественный  промысел.</a:t>
            </a:r>
          </a:p>
          <a:p>
            <a:pPr algn="ctr">
              <a:buNone/>
            </a:pP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357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6729402" cy="5429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Кружево из Вологды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Вологодские  кружева</a:t>
            </a:r>
          </a:p>
          <a:p>
            <a:pPr>
              <a:buNone/>
            </a:pPr>
            <a:r>
              <a:rPr lang="ru-RU" sz="3600" dirty="0" smtClean="0"/>
              <a:t>Поднос из </a:t>
            </a:r>
            <a:r>
              <a:rPr lang="ru-RU" sz="3600" dirty="0" err="1" smtClean="0"/>
              <a:t>Жостово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Жостовские подносы</a:t>
            </a:r>
          </a:p>
          <a:p>
            <a:pPr>
              <a:buNone/>
            </a:pPr>
            <a:r>
              <a:rPr lang="ru-RU" sz="3600" dirty="0" smtClean="0"/>
              <a:t>Игрушка из Дымково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Дымковские игрушки</a:t>
            </a:r>
          </a:p>
          <a:p>
            <a:pPr>
              <a:buNone/>
            </a:pPr>
            <a:r>
              <a:rPr lang="ru-RU" sz="3600" dirty="0" smtClean="0"/>
              <a:t>Платок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/>
              <a:t>из Павлово - Посада</a:t>
            </a:r>
          </a:p>
          <a:p>
            <a:pPr>
              <a:buNone/>
            </a:pPr>
            <a:r>
              <a:rPr lang="ru-RU" sz="3600" dirty="0" err="1" smtClean="0">
                <a:solidFill>
                  <a:srgbClr val="FFC000"/>
                </a:solidFill>
              </a:rPr>
              <a:t>Павло</a:t>
            </a:r>
            <a:r>
              <a:rPr lang="ru-RU" sz="3600" dirty="0" smtClean="0">
                <a:solidFill>
                  <a:srgbClr val="FFC000"/>
                </a:solidFill>
              </a:rPr>
              <a:t> – посадские платки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3857627"/>
            <a:ext cx="2209800" cy="228601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934" r="20934"/>
          <a:stretch>
            <a:fillRect/>
          </a:stretch>
        </p:blipFill>
        <p:spPr bwMode="auto">
          <a:xfrm>
            <a:off x="0" y="0"/>
            <a:ext cx="4357686" cy="29289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33287" r="33006" b="51106"/>
          <a:stretch>
            <a:fillRect/>
          </a:stretch>
        </p:blipFill>
        <p:spPr bwMode="auto">
          <a:xfrm>
            <a:off x="0" y="3357562"/>
            <a:ext cx="43576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 t="50221" r="67273"/>
          <a:stretch>
            <a:fillRect/>
          </a:stretch>
        </p:blipFill>
        <p:spPr bwMode="auto">
          <a:xfrm>
            <a:off x="4357686" y="3286124"/>
            <a:ext cx="47863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2928934"/>
            <a:ext cx="435768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Вологодские  кружева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2928934"/>
            <a:ext cx="478631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Дымковские игрушки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57958"/>
            <a:ext cx="435768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Жостовские  подносы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6357959"/>
            <a:ext cx="478631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Павло</a:t>
            </a:r>
            <a:r>
              <a:rPr lang="ru-RU" sz="2400" dirty="0" smtClean="0">
                <a:solidFill>
                  <a:schemeClr val="bg1"/>
                </a:solidFill>
              </a:rPr>
              <a:t> – посадские  платки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214817"/>
            <a:ext cx="2209800" cy="214314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2"/>
          <a:srcRect t="50221" r="67273"/>
          <a:stretch>
            <a:fillRect/>
          </a:stretch>
        </p:blipFill>
        <p:spPr bwMode="auto">
          <a:xfrm>
            <a:off x="0" y="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sp>
        <p:nvSpPr>
          <p:cNvPr id="18" name="Рисунок 17"/>
          <p:cNvSpPr>
            <a:spLocks noGrp="1"/>
          </p:cNvSpPr>
          <p:nvPr>
            <p:ph type="pic" idx="1"/>
          </p:nvPr>
        </p:nvSpPr>
        <p:spPr>
          <a:xfrm rot="3705857">
            <a:off x="5499450" y="4249720"/>
            <a:ext cx="4431612" cy="863660"/>
          </a:xfrm>
        </p:spPr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2"/>
          <a:srcRect l="67088" b="49777"/>
          <a:stretch>
            <a:fillRect/>
          </a:stretch>
        </p:blipFill>
        <p:spPr bwMode="auto">
          <a:xfrm>
            <a:off x="4286248" y="0"/>
            <a:ext cx="48577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2"/>
          <a:srcRect l="33473" t="50447" r="33615"/>
          <a:stretch>
            <a:fillRect/>
          </a:stretch>
        </p:blipFill>
        <p:spPr bwMode="auto">
          <a:xfrm>
            <a:off x="4214810" y="3643314"/>
            <a:ext cx="49291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2"/>
          <a:srcRect l="33287" r="33006" b="51106"/>
          <a:stretch>
            <a:fillRect/>
          </a:stretch>
        </p:blipFill>
        <p:spPr bwMode="auto">
          <a:xfrm>
            <a:off x="0" y="3714752"/>
            <a:ext cx="42862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0" y="3286124"/>
            <a:ext cx="428624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Павло</a:t>
            </a:r>
            <a:r>
              <a:rPr lang="ru-RU" sz="2400" dirty="0" smtClean="0">
                <a:solidFill>
                  <a:schemeClr val="bg1"/>
                </a:solidFill>
              </a:rPr>
              <a:t> –посадская роспись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248" y="3286124"/>
            <a:ext cx="48577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Гжельская роспись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4810" y="6396335"/>
            <a:ext cx="492919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Хохломская роспись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396335"/>
            <a:ext cx="428624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Жостовская</a:t>
            </a:r>
            <a:r>
              <a:rPr lang="ru-RU" sz="2400" dirty="0" smtClean="0">
                <a:solidFill>
                  <a:schemeClr val="bg1"/>
                </a:solidFill>
              </a:rPr>
              <a:t>  роспись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Русская матрешка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Матрешка – это               кукла. У неё               л…</a:t>
            </a:r>
            <a:r>
              <a:rPr lang="ru-RU" dirty="0" err="1" smtClean="0"/>
              <a:t>цо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      гл…за,                 </a:t>
            </a:r>
            <a:r>
              <a:rPr lang="ru-RU" dirty="0" err="1" smtClean="0"/>
              <a:t>гу</a:t>
            </a:r>
            <a:r>
              <a:rPr lang="ru-RU" dirty="0" smtClean="0"/>
              <a:t>…</a:t>
            </a:r>
            <a:r>
              <a:rPr lang="ru-RU" dirty="0" err="1" smtClean="0"/>
              <a:t>ки</a:t>
            </a:r>
            <a:r>
              <a:rPr lang="ru-RU" dirty="0" smtClean="0"/>
              <a:t>,                  брови. </a:t>
            </a:r>
          </a:p>
          <a:p>
            <a:pPr>
              <a:buNone/>
            </a:pPr>
            <a:r>
              <a:rPr lang="ru-RU" dirty="0" smtClean="0"/>
              <a:t>                шаль  и                 плат…е   дополняют</a:t>
            </a:r>
          </a:p>
          <a:p>
            <a:pPr>
              <a:buNone/>
            </a:pPr>
            <a:r>
              <a:rPr lang="ru-RU" dirty="0" smtClean="0"/>
              <a:t> красоту игру…</a:t>
            </a:r>
            <a:r>
              <a:rPr lang="ru-RU" dirty="0" err="1" smtClean="0"/>
              <a:t>ки</a:t>
            </a:r>
            <a:r>
              <a:rPr lang="ru-RU" dirty="0" smtClean="0"/>
              <a:t>.                 матрешка -</a:t>
            </a:r>
          </a:p>
          <a:p>
            <a:pPr>
              <a:buNone/>
            </a:pPr>
            <a:r>
              <a:rPr lang="ru-RU" dirty="0" smtClean="0"/>
              <a:t> подарок.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Слова для справок: румяное, синие, алые, деревянная, черные, яркое, нарядная, лучший, русское.  </a:t>
            </a:r>
            <a:endParaRPr lang="ru-RU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28926" y="2285992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72198" y="2285992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4348" y="2786058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28926" y="2786058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86380" y="278605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2910" y="3214686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3240" y="3214686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57554" y="3714752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29388" y="3714752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214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Ярмарка -       </vt:lpstr>
      <vt:lpstr>Чем славится земля русская ?</vt:lpstr>
      <vt:lpstr>Слайд 3</vt:lpstr>
      <vt:lpstr>Слайд 4</vt:lpstr>
      <vt:lpstr>Народные художественные промыслы - </vt:lpstr>
      <vt:lpstr>Слайд 6</vt:lpstr>
      <vt:lpstr>Слайд 7</vt:lpstr>
      <vt:lpstr>Слайд 8</vt:lpstr>
      <vt:lpstr> Русская матрешка</vt:lpstr>
      <vt:lpstr>Русская матрёшка</vt:lpstr>
      <vt:lpstr>Пословицы.</vt:lpstr>
    </vt:vector>
  </TitlesOfParts>
  <Company>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     </dc:title>
  <dc:creator>mark</dc:creator>
  <cp:lastModifiedBy>1</cp:lastModifiedBy>
  <cp:revision>75</cp:revision>
  <dcterms:created xsi:type="dcterms:W3CDTF">2008-01-25T07:10:38Z</dcterms:created>
  <dcterms:modified xsi:type="dcterms:W3CDTF">2008-01-27T02:57:02Z</dcterms:modified>
</cp:coreProperties>
</file>