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9E7"/>
    <a:srgbClr val="FDF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568E-590C-4583-B5CD-8F727F569BE9}" type="datetimeFigureOut">
              <a:rPr lang="ru-RU" smtClean="0"/>
              <a:pPr/>
              <a:t>18.01.2008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ED618-D51D-47D5-8D47-7742822EC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Smirnova\&#1056;&#1072;&#1073;&#1086;&#1095;&#1080;&#1081;%20&#1089;&#1090;&#1086;&#1083;\aus.mid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4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500034" y="0"/>
            <a:ext cx="7772400" cy="1081710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US" sz="800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AUSTRALIA</a:t>
            </a:r>
            <a:endParaRPr lang="ru-RU" sz="8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aus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77286" y="6491286"/>
            <a:ext cx="366714" cy="36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KOALA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koala_photo_PC280058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077100"/>
            <a:ext cx="7707867" cy="5780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4040188" cy="63976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KANGAROO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Содержимое 8" descr="Kangaroo and the bab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1323670"/>
            <a:ext cx="3882872" cy="5177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4876" y="357166"/>
            <a:ext cx="4041775" cy="63976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WALLABY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Содержимое 9" descr="ц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285860"/>
            <a:ext cx="4229102" cy="5247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ICT0130A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38490" cy="2428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PICT0410[2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6"/>
            <a:ext cx="3428991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wombat_photo_PC000457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0"/>
            <a:ext cx="2428860" cy="2939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P1010031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512" y="3426326"/>
            <a:ext cx="2503488" cy="34316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koala_asleep[2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1714488"/>
            <a:ext cx="3397245" cy="2547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Red Kangaro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2" y="1696629"/>
            <a:ext cx="3428992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28a[1]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4151376"/>
            <a:ext cx="4035552" cy="270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12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76" y="0"/>
            <a:ext cx="695405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6249_main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142984"/>
            <a:ext cx="6286544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arth_australia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us-f[1]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822029" cy="321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australia[1]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474119"/>
            <a:ext cx="4500562" cy="33838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000628" y="357166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809E7"/>
                </a:solidFill>
              </a:rPr>
              <a:t>NATIONAL FLAG</a:t>
            </a:r>
            <a:endParaRPr lang="ru-RU" sz="3200" b="1" dirty="0">
              <a:solidFill>
                <a:srgbClr val="5809E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714752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809E7"/>
                </a:solidFill>
              </a:rPr>
              <a:t>COAT OF ARMS</a:t>
            </a:r>
          </a:p>
          <a:p>
            <a:pPr algn="ctr"/>
            <a:r>
              <a:rPr lang="en-US" sz="3200" b="1" dirty="0" smtClean="0">
                <a:solidFill>
                  <a:srgbClr val="5809E7"/>
                </a:solidFill>
              </a:rPr>
              <a:t>(The national symbol of Australia)</a:t>
            </a:r>
            <a:endParaRPr lang="ru-RU" sz="3200" b="1" dirty="0">
              <a:solidFill>
                <a:srgbClr val="5809E7"/>
              </a:solidFill>
            </a:endParaRPr>
          </a:p>
        </p:txBody>
      </p:sp>
      <p:pic>
        <p:nvPicPr>
          <p:cNvPr id="6" name="Рисунок 5" descr="is[7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605" y="2000240"/>
            <a:ext cx="2292155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85918" y="357166"/>
            <a:ext cx="5486400" cy="80486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5400" b="1" cap="all" dirty="0" smtClean="0">
                <a:ln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MELBOURNE</a:t>
            </a:r>
            <a:endParaRPr lang="ru-RU" sz="5400" b="1" cap="all" dirty="0">
              <a:ln/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 descr="Безымянный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9164" y="1643050"/>
            <a:ext cx="6667546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melbourne_1990_small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261125" cy="3929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0050322-YND[1]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250" b="22250"/>
          <a:stretch>
            <a:fillRect/>
          </a:stretch>
        </p:blipFill>
        <p:spPr>
          <a:xfrm>
            <a:off x="0" y="142852"/>
            <a:ext cx="3714744" cy="278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010029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000240"/>
            <a:ext cx="4278314" cy="3208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8a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13" y="4071942"/>
            <a:ext cx="4153987" cy="278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DINGO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Содержимое 6" descr="PICT0130A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ingo warning 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EMU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PICT0410[2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6453737" cy="4840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WOMBUT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wombat_photo_PC000457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324527"/>
            <a:ext cx="4572032" cy="55334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POSSUM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P101003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080475"/>
            <a:ext cx="4214842" cy="5777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22</Words>
  <Application>Microsoft Office PowerPoint</Application>
  <PresentationFormat>Экран (4:3)</PresentationFormat>
  <Paragraphs>12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AUSTRALIA</vt:lpstr>
      <vt:lpstr>Слайд 2</vt:lpstr>
      <vt:lpstr>Слайд 3</vt:lpstr>
      <vt:lpstr>Слайд 4</vt:lpstr>
      <vt:lpstr>Слайд 5</vt:lpstr>
      <vt:lpstr>DINGO</vt:lpstr>
      <vt:lpstr>EMU</vt:lpstr>
      <vt:lpstr>WOMBUT</vt:lpstr>
      <vt:lpstr>POSSUM</vt:lpstr>
      <vt:lpstr>KOALA</vt:lpstr>
      <vt:lpstr>Слайд 11</vt:lpstr>
      <vt:lpstr>Слайд 12</vt:lpstr>
      <vt:lpstr>Слайд 13</vt:lpstr>
    </vt:vector>
  </TitlesOfParts>
  <Company>Хата-2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</dc:title>
  <dc:creator>ESmirnova</dc:creator>
  <cp:lastModifiedBy>ESmirnova</cp:lastModifiedBy>
  <cp:revision>45</cp:revision>
  <dcterms:created xsi:type="dcterms:W3CDTF">2008-01-16T23:03:17Z</dcterms:created>
  <dcterms:modified xsi:type="dcterms:W3CDTF">2008-01-18T01:10:49Z</dcterms:modified>
</cp:coreProperties>
</file>