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34188" cy="9979025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relyOnVml="1" encoding="utf-8"/>
  <p:clrMru>
    <a:srgbClr val="FFCC99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3" autoAdjust="0"/>
    <p:restoredTop sz="94600"/>
  </p:normalViewPr>
  <p:slideViewPr>
    <p:cSldViewPr>
      <p:cViewPr varScale="1">
        <p:scale>
          <a:sx n="100" d="100"/>
          <a:sy n="100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1913" y="0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78963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AAC475-1D2D-4412-BBB3-69236EBE6BE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2413" cy="6858000"/>
            <a:chOff x="0" y="0"/>
            <a:chExt cx="5759" cy="4320"/>
          </a:xfrm>
        </p:grpSpPr>
        <p:grpSp>
          <p:nvGrpSpPr>
            <p:cNvPr id="3075" name="Group 3"/>
            <p:cNvGrpSpPr>
              <a:grpSpLocks/>
            </p:cNvGrpSpPr>
            <p:nvPr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3076" name="Line 4"/>
              <p:cNvSpPr>
                <a:spLocks noChangeShapeType="1"/>
              </p:cNvSpPr>
              <p:nvPr/>
            </p:nvSpPr>
            <p:spPr bwMode="auto">
              <a:xfrm>
                <a:off x="0" y="14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" name="Line 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9" name="Line 7"/>
              <p:cNvSpPr>
                <a:spLocks noChangeShapeType="1"/>
              </p:cNvSpPr>
              <p:nvPr/>
            </p:nvSpPr>
            <p:spPr bwMode="auto">
              <a:xfrm>
                <a:off x="0" y="72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0" name="Line 8"/>
              <p:cNvSpPr>
                <a:spLocks noChangeShapeType="1"/>
              </p:cNvSpPr>
              <p:nvPr/>
            </p:nvSpPr>
            <p:spPr bwMode="auto">
              <a:xfrm>
                <a:off x="0" y="91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1" name="Line 9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2" name="Line 10"/>
              <p:cNvSpPr>
                <a:spLocks noChangeShapeType="1"/>
              </p:cNvSpPr>
              <p:nvPr/>
            </p:nvSpPr>
            <p:spPr bwMode="auto">
              <a:xfrm>
                <a:off x="0" y="129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3" name="Line 11"/>
              <p:cNvSpPr>
                <a:spLocks noChangeShapeType="1"/>
              </p:cNvSpPr>
              <p:nvPr/>
            </p:nvSpPr>
            <p:spPr bwMode="auto">
              <a:xfrm>
                <a:off x="0" y="148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4" name="Line 12"/>
              <p:cNvSpPr>
                <a:spLocks noChangeShapeType="1"/>
              </p:cNvSpPr>
              <p:nvPr/>
            </p:nvSpPr>
            <p:spPr bwMode="auto">
              <a:xfrm>
                <a:off x="0" y="168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5" name="Line 13"/>
              <p:cNvSpPr>
                <a:spLocks noChangeShapeType="1"/>
              </p:cNvSpPr>
              <p:nvPr/>
            </p:nvSpPr>
            <p:spPr bwMode="auto">
              <a:xfrm>
                <a:off x="0" y="187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6" name="Line 14"/>
              <p:cNvSpPr>
                <a:spLocks noChangeShapeType="1"/>
              </p:cNvSpPr>
              <p:nvPr/>
            </p:nvSpPr>
            <p:spPr bwMode="auto">
              <a:xfrm>
                <a:off x="0" y="206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7" name="Line 15"/>
              <p:cNvSpPr>
                <a:spLocks noChangeShapeType="1"/>
              </p:cNvSpPr>
              <p:nvPr/>
            </p:nvSpPr>
            <p:spPr bwMode="auto">
              <a:xfrm>
                <a:off x="0" y="225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8" name="Line 16"/>
              <p:cNvSpPr>
                <a:spLocks noChangeShapeType="1"/>
              </p:cNvSpPr>
              <p:nvPr/>
            </p:nvSpPr>
            <p:spPr bwMode="auto">
              <a:xfrm>
                <a:off x="0" y="244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9" name="Line 17"/>
              <p:cNvSpPr>
                <a:spLocks noChangeShapeType="1"/>
              </p:cNvSpPr>
              <p:nvPr/>
            </p:nvSpPr>
            <p:spPr bwMode="auto">
              <a:xfrm>
                <a:off x="0" y="264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0" name="Line 18"/>
              <p:cNvSpPr>
                <a:spLocks noChangeShapeType="1"/>
              </p:cNvSpPr>
              <p:nvPr/>
            </p:nvSpPr>
            <p:spPr bwMode="auto">
              <a:xfrm>
                <a:off x="0" y="283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1" name="Line 19"/>
              <p:cNvSpPr>
                <a:spLocks noChangeShapeType="1"/>
              </p:cNvSpPr>
              <p:nvPr/>
            </p:nvSpPr>
            <p:spPr bwMode="auto">
              <a:xfrm>
                <a:off x="0" y="302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2" name="Line 20"/>
              <p:cNvSpPr>
                <a:spLocks noChangeShapeType="1"/>
              </p:cNvSpPr>
              <p:nvPr/>
            </p:nvSpPr>
            <p:spPr bwMode="auto">
              <a:xfrm>
                <a:off x="0" y="321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3" name="Line 21"/>
              <p:cNvSpPr>
                <a:spLocks noChangeShapeType="1"/>
              </p:cNvSpPr>
              <p:nvPr/>
            </p:nvSpPr>
            <p:spPr bwMode="auto">
              <a:xfrm>
                <a:off x="0" y="340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4" name="Line 22"/>
              <p:cNvSpPr>
                <a:spLocks noChangeShapeType="1"/>
              </p:cNvSpPr>
              <p:nvPr/>
            </p:nvSpPr>
            <p:spPr bwMode="auto">
              <a:xfrm>
                <a:off x="0" y="360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5" name="Line 23"/>
              <p:cNvSpPr>
                <a:spLocks noChangeShapeType="1"/>
              </p:cNvSpPr>
              <p:nvPr/>
            </p:nvSpPr>
            <p:spPr bwMode="auto">
              <a:xfrm>
                <a:off x="0" y="379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6" name="Line 24"/>
              <p:cNvSpPr>
                <a:spLocks noChangeShapeType="1"/>
              </p:cNvSpPr>
              <p:nvPr/>
            </p:nvSpPr>
            <p:spPr bwMode="auto">
              <a:xfrm>
                <a:off x="0" y="398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7" name="Line 25"/>
              <p:cNvSpPr>
                <a:spLocks noChangeShapeType="1"/>
              </p:cNvSpPr>
              <p:nvPr/>
            </p:nvSpPr>
            <p:spPr bwMode="auto">
              <a:xfrm>
                <a:off x="0" y="417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8" name="Line 26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9" name="Line 27"/>
              <p:cNvSpPr>
                <a:spLocks noChangeShapeType="1"/>
              </p:cNvSpPr>
              <p:nvPr/>
            </p:nvSpPr>
            <p:spPr bwMode="auto">
              <a:xfrm>
                <a:off x="3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0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1" name="Line 29"/>
              <p:cNvSpPr>
                <a:spLocks noChangeShapeType="1"/>
              </p:cNvSpPr>
              <p:nvPr/>
            </p:nvSpPr>
            <p:spPr bwMode="auto">
              <a:xfrm>
                <a:off x="7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2" name="Line 30"/>
              <p:cNvSpPr>
                <a:spLocks noChangeShapeType="1"/>
              </p:cNvSpPr>
              <p:nvPr/>
            </p:nvSpPr>
            <p:spPr bwMode="auto">
              <a:xfrm>
                <a:off x="9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3" name="Line 31"/>
              <p:cNvSpPr>
                <a:spLocks noChangeShapeType="1"/>
              </p:cNvSpPr>
              <p:nvPr/>
            </p:nvSpPr>
            <p:spPr bwMode="auto">
              <a:xfrm>
                <a:off x="110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4" name="Line 32"/>
              <p:cNvSpPr>
                <a:spLocks noChangeShapeType="1"/>
              </p:cNvSpPr>
              <p:nvPr/>
            </p:nvSpPr>
            <p:spPr bwMode="auto">
              <a:xfrm>
                <a:off x="129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5" name="Line 33"/>
              <p:cNvSpPr>
                <a:spLocks noChangeShapeType="1"/>
              </p:cNvSpPr>
              <p:nvPr/>
            </p:nvSpPr>
            <p:spPr bwMode="auto">
              <a:xfrm>
                <a:off x="148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6" name="Line 34"/>
              <p:cNvSpPr>
                <a:spLocks noChangeShapeType="1"/>
              </p:cNvSpPr>
              <p:nvPr/>
            </p:nvSpPr>
            <p:spPr bwMode="auto">
              <a:xfrm>
                <a:off x="168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7" name="Line 35"/>
              <p:cNvSpPr>
                <a:spLocks noChangeShapeType="1"/>
              </p:cNvSpPr>
              <p:nvPr/>
            </p:nvSpPr>
            <p:spPr bwMode="auto">
              <a:xfrm>
                <a:off x="187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8" name="Line 36"/>
              <p:cNvSpPr>
                <a:spLocks noChangeShapeType="1"/>
              </p:cNvSpPr>
              <p:nvPr/>
            </p:nvSpPr>
            <p:spPr bwMode="auto">
              <a:xfrm>
                <a:off x="206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9" name="Line 37"/>
              <p:cNvSpPr>
                <a:spLocks noChangeShapeType="1"/>
              </p:cNvSpPr>
              <p:nvPr/>
            </p:nvSpPr>
            <p:spPr bwMode="auto">
              <a:xfrm>
                <a:off x="225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0" name="Line 38"/>
              <p:cNvSpPr>
                <a:spLocks noChangeShapeType="1"/>
              </p:cNvSpPr>
              <p:nvPr/>
            </p:nvSpPr>
            <p:spPr bwMode="auto">
              <a:xfrm>
                <a:off x="244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1" name="Line 39"/>
              <p:cNvSpPr>
                <a:spLocks noChangeShapeType="1"/>
              </p:cNvSpPr>
              <p:nvPr/>
            </p:nvSpPr>
            <p:spPr bwMode="auto">
              <a:xfrm>
                <a:off x="264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2" name="Line 40"/>
              <p:cNvSpPr>
                <a:spLocks noChangeShapeType="1"/>
              </p:cNvSpPr>
              <p:nvPr/>
            </p:nvSpPr>
            <p:spPr bwMode="auto">
              <a:xfrm>
                <a:off x="283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3" name="Line 41"/>
              <p:cNvSpPr>
                <a:spLocks noChangeShapeType="1"/>
              </p:cNvSpPr>
              <p:nvPr/>
            </p:nvSpPr>
            <p:spPr bwMode="auto">
              <a:xfrm>
                <a:off x="302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4" name="Line 42"/>
              <p:cNvSpPr>
                <a:spLocks noChangeShapeType="1"/>
              </p:cNvSpPr>
              <p:nvPr/>
            </p:nvSpPr>
            <p:spPr bwMode="auto">
              <a:xfrm>
                <a:off x="321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5" name="Line 43"/>
              <p:cNvSpPr>
                <a:spLocks noChangeShapeType="1"/>
              </p:cNvSpPr>
              <p:nvPr/>
            </p:nvSpPr>
            <p:spPr bwMode="auto">
              <a:xfrm>
                <a:off x="340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6" name="Line 44"/>
              <p:cNvSpPr>
                <a:spLocks noChangeShapeType="1"/>
              </p:cNvSpPr>
              <p:nvPr/>
            </p:nvSpPr>
            <p:spPr bwMode="auto">
              <a:xfrm>
                <a:off x="360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7" name="Line 45"/>
              <p:cNvSpPr>
                <a:spLocks noChangeShapeType="1"/>
              </p:cNvSpPr>
              <p:nvPr/>
            </p:nvSpPr>
            <p:spPr bwMode="auto">
              <a:xfrm>
                <a:off x="379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8" name="Line 46"/>
              <p:cNvSpPr>
                <a:spLocks noChangeShapeType="1"/>
              </p:cNvSpPr>
              <p:nvPr/>
            </p:nvSpPr>
            <p:spPr bwMode="auto">
              <a:xfrm>
                <a:off x="398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9" name="Line 47"/>
              <p:cNvSpPr>
                <a:spLocks noChangeShapeType="1"/>
              </p:cNvSpPr>
              <p:nvPr/>
            </p:nvSpPr>
            <p:spPr bwMode="auto">
              <a:xfrm>
                <a:off x="417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0" name="Line 48"/>
              <p:cNvSpPr>
                <a:spLocks noChangeShapeType="1"/>
              </p:cNvSpPr>
              <p:nvPr/>
            </p:nvSpPr>
            <p:spPr bwMode="auto">
              <a:xfrm>
                <a:off x="436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1" name="Line 49"/>
              <p:cNvSpPr>
                <a:spLocks noChangeShapeType="1"/>
              </p:cNvSpPr>
              <p:nvPr/>
            </p:nvSpPr>
            <p:spPr bwMode="auto">
              <a:xfrm>
                <a:off x="456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2" name="Line 50"/>
              <p:cNvSpPr>
                <a:spLocks noChangeShapeType="1"/>
              </p:cNvSpPr>
              <p:nvPr/>
            </p:nvSpPr>
            <p:spPr bwMode="auto">
              <a:xfrm>
                <a:off x="475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3" name="Line 51"/>
              <p:cNvSpPr>
                <a:spLocks noChangeShapeType="1"/>
              </p:cNvSpPr>
              <p:nvPr/>
            </p:nvSpPr>
            <p:spPr bwMode="auto">
              <a:xfrm>
                <a:off x="49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4" name="Line 52"/>
              <p:cNvSpPr>
                <a:spLocks noChangeShapeType="1"/>
              </p:cNvSpPr>
              <p:nvPr/>
            </p:nvSpPr>
            <p:spPr bwMode="auto">
              <a:xfrm>
                <a:off x="51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5" name="Line 53"/>
              <p:cNvSpPr>
                <a:spLocks noChangeShapeType="1"/>
              </p:cNvSpPr>
              <p:nvPr/>
            </p:nvSpPr>
            <p:spPr bwMode="auto">
              <a:xfrm>
                <a:off x="53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6" name="Line 54"/>
              <p:cNvSpPr>
                <a:spLocks noChangeShapeType="1"/>
              </p:cNvSpPr>
              <p:nvPr/>
            </p:nvSpPr>
            <p:spPr bwMode="auto">
              <a:xfrm>
                <a:off x="55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7" name="Line 55"/>
              <p:cNvSpPr>
                <a:spLocks noChangeShapeType="1"/>
              </p:cNvSpPr>
              <p:nvPr/>
            </p:nvSpPr>
            <p:spPr bwMode="auto">
              <a:xfrm>
                <a:off x="57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3128" name="Picture 56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79" y="0"/>
              <a:ext cx="680" cy="432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</p:spPr>
        </p:pic>
      </p:grpSp>
      <p:sp>
        <p:nvSpPr>
          <p:cNvPr id="3129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1981200"/>
            <a:ext cx="7772400" cy="11430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581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131" name="Rectangle 5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</a:lstStyle>
          <a:p>
            <a:endParaRPr lang="ru-RU"/>
          </a:p>
        </p:txBody>
      </p:sp>
      <p:sp>
        <p:nvSpPr>
          <p:cNvPr id="3132" name="Rectangle 6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</a:lstStyle>
          <a:p>
            <a:endParaRPr lang="ru-RU"/>
          </a:p>
        </p:txBody>
      </p:sp>
      <p:sp>
        <p:nvSpPr>
          <p:cNvPr id="3133" name="Rectangle 6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</a:lstStyle>
          <a:p>
            <a:fld id="{1F60EE86-BD35-412D-8D6F-F4E282CDAC9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75B52-6D82-4FD2-BBDC-0CC43C628A6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57900" y="457200"/>
            <a:ext cx="1943100" cy="5562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5676900" cy="5562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73345-4D07-45EE-B33D-E33B61062C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28600" y="457200"/>
            <a:ext cx="7772400" cy="556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2E1DBC6-AB77-4946-A8AE-FDE1383D2D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6DD78-C57C-4650-AFB6-57944C32942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96914-A602-4888-88BF-483F13E7BA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910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4DA0B-A77E-410D-BE13-D1BD2489C1C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644B7-250F-44D9-807E-B1E55C320F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1BD84-3BF1-4E99-8EC1-8241E169C5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34F13-91EC-43F9-83C5-F96026D4ED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1E776-F9A9-4D07-9A58-EFFD9AAAFEE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103F8-57ED-4FDA-9D1D-10AA42F6B0C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2413" cy="6858000"/>
            <a:chOff x="0" y="0"/>
            <a:chExt cx="5759" cy="4320"/>
          </a:xfrm>
        </p:grpSpPr>
        <p:grpSp>
          <p:nvGrpSpPr>
            <p:cNvPr id="2051" name="Group 3"/>
            <p:cNvGrpSpPr>
              <a:grpSpLocks/>
            </p:cNvGrpSpPr>
            <p:nvPr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2052" name="Line 4"/>
              <p:cNvSpPr>
                <a:spLocks noChangeShapeType="1"/>
              </p:cNvSpPr>
              <p:nvPr/>
            </p:nvSpPr>
            <p:spPr bwMode="auto">
              <a:xfrm>
                <a:off x="0" y="14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3" name="Line 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4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5" name="Line 7"/>
              <p:cNvSpPr>
                <a:spLocks noChangeShapeType="1"/>
              </p:cNvSpPr>
              <p:nvPr/>
            </p:nvSpPr>
            <p:spPr bwMode="auto">
              <a:xfrm>
                <a:off x="0" y="72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6" name="Line 8"/>
              <p:cNvSpPr>
                <a:spLocks noChangeShapeType="1"/>
              </p:cNvSpPr>
              <p:nvPr/>
            </p:nvSpPr>
            <p:spPr bwMode="auto">
              <a:xfrm>
                <a:off x="0" y="91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7" name="Line 9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8" name="Line 10"/>
              <p:cNvSpPr>
                <a:spLocks noChangeShapeType="1"/>
              </p:cNvSpPr>
              <p:nvPr/>
            </p:nvSpPr>
            <p:spPr bwMode="auto">
              <a:xfrm>
                <a:off x="0" y="129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9" name="Line 11"/>
              <p:cNvSpPr>
                <a:spLocks noChangeShapeType="1"/>
              </p:cNvSpPr>
              <p:nvPr/>
            </p:nvSpPr>
            <p:spPr bwMode="auto">
              <a:xfrm>
                <a:off x="0" y="148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0" name="Line 12"/>
              <p:cNvSpPr>
                <a:spLocks noChangeShapeType="1"/>
              </p:cNvSpPr>
              <p:nvPr/>
            </p:nvSpPr>
            <p:spPr bwMode="auto">
              <a:xfrm>
                <a:off x="0" y="168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1" name="Line 13"/>
              <p:cNvSpPr>
                <a:spLocks noChangeShapeType="1"/>
              </p:cNvSpPr>
              <p:nvPr/>
            </p:nvSpPr>
            <p:spPr bwMode="auto">
              <a:xfrm>
                <a:off x="0" y="187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2" name="Line 14"/>
              <p:cNvSpPr>
                <a:spLocks noChangeShapeType="1"/>
              </p:cNvSpPr>
              <p:nvPr/>
            </p:nvSpPr>
            <p:spPr bwMode="auto">
              <a:xfrm>
                <a:off x="0" y="206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3" name="Line 15"/>
              <p:cNvSpPr>
                <a:spLocks noChangeShapeType="1"/>
              </p:cNvSpPr>
              <p:nvPr/>
            </p:nvSpPr>
            <p:spPr bwMode="auto">
              <a:xfrm>
                <a:off x="0" y="225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4" name="Line 16"/>
              <p:cNvSpPr>
                <a:spLocks noChangeShapeType="1"/>
              </p:cNvSpPr>
              <p:nvPr/>
            </p:nvSpPr>
            <p:spPr bwMode="auto">
              <a:xfrm>
                <a:off x="0" y="244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5" name="Line 17"/>
              <p:cNvSpPr>
                <a:spLocks noChangeShapeType="1"/>
              </p:cNvSpPr>
              <p:nvPr/>
            </p:nvSpPr>
            <p:spPr bwMode="auto">
              <a:xfrm>
                <a:off x="0" y="264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6" name="Line 18"/>
              <p:cNvSpPr>
                <a:spLocks noChangeShapeType="1"/>
              </p:cNvSpPr>
              <p:nvPr/>
            </p:nvSpPr>
            <p:spPr bwMode="auto">
              <a:xfrm>
                <a:off x="0" y="283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7" name="Line 19"/>
              <p:cNvSpPr>
                <a:spLocks noChangeShapeType="1"/>
              </p:cNvSpPr>
              <p:nvPr/>
            </p:nvSpPr>
            <p:spPr bwMode="auto">
              <a:xfrm>
                <a:off x="0" y="302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8" name="Line 20"/>
              <p:cNvSpPr>
                <a:spLocks noChangeShapeType="1"/>
              </p:cNvSpPr>
              <p:nvPr/>
            </p:nvSpPr>
            <p:spPr bwMode="auto">
              <a:xfrm>
                <a:off x="0" y="321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9" name="Line 21"/>
              <p:cNvSpPr>
                <a:spLocks noChangeShapeType="1"/>
              </p:cNvSpPr>
              <p:nvPr/>
            </p:nvSpPr>
            <p:spPr bwMode="auto">
              <a:xfrm>
                <a:off x="0" y="340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0" name="Line 22"/>
              <p:cNvSpPr>
                <a:spLocks noChangeShapeType="1"/>
              </p:cNvSpPr>
              <p:nvPr/>
            </p:nvSpPr>
            <p:spPr bwMode="auto">
              <a:xfrm>
                <a:off x="0" y="360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1" name="Line 23"/>
              <p:cNvSpPr>
                <a:spLocks noChangeShapeType="1"/>
              </p:cNvSpPr>
              <p:nvPr/>
            </p:nvSpPr>
            <p:spPr bwMode="auto">
              <a:xfrm>
                <a:off x="0" y="379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2" name="Line 24"/>
              <p:cNvSpPr>
                <a:spLocks noChangeShapeType="1"/>
              </p:cNvSpPr>
              <p:nvPr/>
            </p:nvSpPr>
            <p:spPr bwMode="auto">
              <a:xfrm>
                <a:off x="0" y="398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3" name="Line 25"/>
              <p:cNvSpPr>
                <a:spLocks noChangeShapeType="1"/>
              </p:cNvSpPr>
              <p:nvPr/>
            </p:nvSpPr>
            <p:spPr bwMode="auto">
              <a:xfrm>
                <a:off x="0" y="417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4" name="Line 26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5" name="Line 27"/>
              <p:cNvSpPr>
                <a:spLocks noChangeShapeType="1"/>
              </p:cNvSpPr>
              <p:nvPr/>
            </p:nvSpPr>
            <p:spPr bwMode="auto">
              <a:xfrm>
                <a:off x="3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6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7" name="Line 29"/>
              <p:cNvSpPr>
                <a:spLocks noChangeShapeType="1"/>
              </p:cNvSpPr>
              <p:nvPr/>
            </p:nvSpPr>
            <p:spPr bwMode="auto">
              <a:xfrm>
                <a:off x="7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8" name="Line 30"/>
              <p:cNvSpPr>
                <a:spLocks noChangeShapeType="1"/>
              </p:cNvSpPr>
              <p:nvPr/>
            </p:nvSpPr>
            <p:spPr bwMode="auto">
              <a:xfrm>
                <a:off x="9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9" name="Line 31"/>
              <p:cNvSpPr>
                <a:spLocks noChangeShapeType="1"/>
              </p:cNvSpPr>
              <p:nvPr/>
            </p:nvSpPr>
            <p:spPr bwMode="auto">
              <a:xfrm>
                <a:off x="110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0" name="Line 32"/>
              <p:cNvSpPr>
                <a:spLocks noChangeShapeType="1"/>
              </p:cNvSpPr>
              <p:nvPr/>
            </p:nvSpPr>
            <p:spPr bwMode="auto">
              <a:xfrm>
                <a:off x="129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1" name="Line 33"/>
              <p:cNvSpPr>
                <a:spLocks noChangeShapeType="1"/>
              </p:cNvSpPr>
              <p:nvPr/>
            </p:nvSpPr>
            <p:spPr bwMode="auto">
              <a:xfrm>
                <a:off x="148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2" name="Line 34"/>
              <p:cNvSpPr>
                <a:spLocks noChangeShapeType="1"/>
              </p:cNvSpPr>
              <p:nvPr/>
            </p:nvSpPr>
            <p:spPr bwMode="auto">
              <a:xfrm>
                <a:off x="168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3" name="Line 35"/>
              <p:cNvSpPr>
                <a:spLocks noChangeShapeType="1"/>
              </p:cNvSpPr>
              <p:nvPr/>
            </p:nvSpPr>
            <p:spPr bwMode="auto">
              <a:xfrm>
                <a:off x="187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4" name="Line 36"/>
              <p:cNvSpPr>
                <a:spLocks noChangeShapeType="1"/>
              </p:cNvSpPr>
              <p:nvPr/>
            </p:nvSpPr>
            <p:spPr bwMode="auto">
              <a:xfrm>
                <a:off x="206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5" name="Line 37"/>
              <p:cNvSpPr>
                <a:spLocks noChangeShapeType="1"/>
              </p:cNvSpPr>
              <p:nvPr/>
            </p:nvSpPr>
            <p:spPr bwMode="auto">
              <a:xfrm>
                <a:off x="225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6" name="Line 38"/>
              <p:cNvSpPr>
                <a:spLocks noChangeShapeType="1"/>
              </p:cNvSpPr>
              <p:nvPr/>
            </p:nvSpPr>
            <p:spPr bwMode="auto">
              <a:xfrm>
                <a:off x="244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7" name="Line 39"/>
              <p:cNvSpPr>
                <a:spLocks noChangeShapeType="1"/>
              </p:cNvSpPr>
              <p:nvPr/>
            </p:nvSpPr>
            <p:spPr bwMode="auto">
              <a:xfrm>
                <a:off x="264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8" name="Line 40"/>
              <p:cNvSpPr>
                <a:spLocks noChangeShapeType="1"/>
              </p:cNvSpPr>
              <p:nvPr/>
            </p:nvSpPr>
            <p:spPr bwMode="auto">
              <a:xfrm>
                <a:off x="283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9" name="Line 41"/>
              <p:cNvSpPr>
                <a:spLocks noChangeShapeType="1"/>
              </p:cNvSpPr>
              <p:nvPr/>
            </p:nvSpPr>
            <p:spPr bwMode="auto">
              <a:xfrm>
                <a:off x="302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0" name="Line 42"/>
              <p:cNvSpPr>
                <a:spLocks noChangeShapeType="1"/>
              </p:cNvSpPr>
              <p:nvPr/>
            </p:nvSpPr>
            <p:spPr bwMode="auto">
              <a:xfrm>
                <a:off x="321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1" name="Line 43"/>
              <p:cNvSpPr>
                <a:spLocks noChangeShapeType="1"/>
              </p:cNvSpPr>
              <p:nvPr/>
            </p:nvSpPr>
            <p:spPr bwMode="auto">
              <a:xfrm>
                <a:off x="340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2" name="Line 44"/>
              <p:cNvSpPr>
                <a:spLocks noChangeShapeType="1"/>
              </p:cNvSpPr>
              <p:nvPr/>
            </p:nvSpPr>
            <p:spPr bwMode="auto">
              <a:xfrm>
                <a:off x="360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3" name="Line 45"/>
              <p:cNvSpPr>
                <a:spLocks noChangeShapeType="1"/>
              </p:cNvSpPr>
              <p:nvPr/>
            </p:nvSpPr>
            <p:spPr bwMode="auto">
              <a:xfrm>
                <a:off x="379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4" name="Line 46"/>
              <p:cNvSpPr>
                <a:spLocks noChangeShapeType="1"/>
              </p:cNvSpPr>
              <p:nvPr/>
            </p:nvSpPr>
            <p:spPr bwMode="auto">
              <a:xfrm>
                <a:off x="398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5" name="Line 47"/>
              <p:cNvSpPr>
                <a:spLocks noChangeShapeType="1"/>
              </p:cNvSpPr>
              <p:nvPr/>
            </p:nvSpPr>
            <p:spPr bwMode="auto">
              <a:xfrm>
                <a:off x="417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6" name="Line 48"/>
              <p:cNvSpPr>
                <a:spLocks noChangeShapeType="1"/>
              </p:cNvSpPr>
              <p:nvPr/>
            </p:nvSpPr>
            <p:spPr bwMode="auto">
              <a:xfrm>
                <a:off x="436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7" name="Line 49"/>
              <p:cNvSpPr>
                <a:spLocks noChangeShapeType="1"/>
              </p:cNvSpPr>
              <p:nvPr/>
            </p:nvSpPr>
            <p:spPr bwMode="auto">
              <a:xfrm>
                <a:off x="456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8" name="Line 50"/>
              <p:cNvSpPr>
                <a:spLocks noChangeShapeType="1"/>
              </p:cNvSpPr>
              <p:nvPr/>
            </p:nvSpPr>
            <p:spPr bwMode="auto">
              <a:xfrm>
                <a:off x="475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9" name="Line 51"/>
              <p:cNvSpPr>
                <a:spLocks noChangeShapeType="1"/>
              </p:cNvSpPr>
              <p:nvPr/>
            </p:nvSpPr>
            <p:spPr bwMode="auto">
              <a:xfrm>
                <a:off x="49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0" name="Line 52"/>
              <p:cNvSpPr>
                <a:spLocks noChangeShapeType="1"/>
              </p:cNvSpPr>
              <p:nvPr/>
            </p:nvSpPr>
            <p:spPr bwMode="auto">
              <a:xfrm>
                <a:off x="51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1" name="Line 53"/>
              <p:cNvSpPr>
                <a:spLocks noChangeShapeType="1"/>
              </p:cNvSpPr>
              <p:nvPr/>
            </p:nvSpPr>
            <p:spPr bwMode="auto">
              <a:xfrm>
                <a:off x="53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2" name="Line 54"/>
              <p:cNvSpPr>
                <a:spLocks noChangeShapeType="1"/>
              </p:cNvSpPr>
              <p:nvPr/>
            </p:nvSpPr>
            <p:spPr bwMode="auto">
              <a:xfrm>
                <a:off x="55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3" name="Line 55"/>
              <p:cNvSpPr>
                <a:spLocks noChangeShapeType="1"/>
              </p:cNvSpPr>
              <p:nvPr/>
            </p:nvSpPr>
            <p:spPr bwMode="auto">
              <a:xfrm>
                <a:off x="57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2104" name="Picture 5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079" y="0"/>
              <a:ext cx="680" cy="432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</p:spPr>
        </p:pic>
      </p:grpSp>
      <p:sp>
        <p:nvSpPr>
          <p:cNvPr id="2105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06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107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/>
            </a:lvl1pPr>
          </a:lstStyle>
          <a:p>
            <a:endParaRPr lang="ru-RU"/>
          </a:p>
        </p:txBody>
      </p:sp>
      <p:sp>
        <p:nvSpPr>
          <p:cNvPr id="2108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/>
            </a:lvl1pPr>
          </a:lstStyle>
          <a:p>
            <a:endParaRPr lang="ru-RU"/>
          </a:p>
        </p:txBody>
      </p:sp>
      <p:sp>
        <p:nvSpPr>
          <p:cNvPr id="2109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/>
            </a:lvl1pPr>
          </a:lstStyle>
          <a:p>
            <a:fld id="{69882717-3A99-48CF-8792-DDE353BFC37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>
    <p:blinds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6;&#1077;&#1082;&#1090;.pub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Documents%20and%20Settings\Triline\&#1052;&#1086;&#1080;%20&#1076;&#1086;&#1082;&#1091;&#1084;&#1077;&#1085;&#1090;&#1099;\&#1052;&#1086;&#1103;%20&#1084;&#1091;&#1079;&#1099;&#1082;&#1072;\moi_vuz_bez_golosa.mp3" TargetMode="Externa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468313" y="979488"/>
            <a:ext cx="7056437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rgbClr val="FFCC99"/>
                  </a:outerShdw>
                </a:effectLst>
                <a:latin typeface="Monotype Corsiva"/>
              </a:rPr>
              <a:t>Областная Контрольная Работа</a:t>
            </a:r>
          </a:p>
        </p:txBody>
      </p:sp>
      <p:grpSp>
        <p:nvGrpSpPr>
          <p:cNvPr id="5129" name="Group 9"/>
          <p:cNvGrpSpPr>
            <a:grpSpLocks/>
          </p:cNvGrpSpPr>
          <p:nvPr/>
        </p:nvGrpSpPr>
        <p:grpSpPr bwMode="auto">
          <a:xfrm>
            <a:off x="179388" y="2420938"/>
            <a:ext cx="8280400" cy="4437062"/>
            <a:chOff x="113" y="1525"/>
            <a:chExt cx="5216" cy="2795"/>
          </a:xfrm>
        </p:grpSpPr>
        <p:sp>
          <p:nvSpPr>
            <p:cNvPr id="5125" name="WordArt 5" descr="Папирус"/>
            <p:cNvSpPr>
              <a:spLocks noChangeArrowheads="1" noChangeShapeType="1" noTextEdit="1"/>
            </p:cNvSpPr>
            <p:nvPr/>
          </p:nvSpPr>
          <p:spPr bwMode="auto">
            <a:xfrm rot="-1244755">
              <a:off x="113" y="1525"/>
              <a:ext cx="2540" cy="1407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0"/>
                  <a:gd name="adj2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blipFill dpi="0" rotWithShape="0">
                    <a:blip r:embed="rId3"/>
                    <a:srcRect/>
                    <a:tile tx="0" ty="0" sx="100000" sy="100000" flip="none" algn="tl"/>
                  </a:blipFill>
                  <a:effectLst>
                    <a:outerShdw dist="557933" dir="19121483" algn="ctr" rotWithShape="0">
                      <a:schemeClr val="bg2"/>
                    </a:outerShdw>
                  </a:effectLst>
                  <a:latin typeface="Monotype Corsiva"/>
                </a:rPr>
                <a:t>Открытость</a:t>
              </a:r>
            </a:p>
          </p:txBody>
        </p:sp>
        <p:sp>
          <p:nvSpPr>
            <p:cNvPr id="5126" name="WordArt 6" descr="Папирус"/>
            <p:cNvSpPr>
              <a:spLocks noChangeArrowheads="1" noChangeShapeType="1" noTextEdit="1"/>
            </p:cNvSpPr>
            <p:nvPr/>
          </p:nvSpPr>
          <p:spPr bwMode="auto">
            <a:xfrm rot="-1052845">
              <a:off x="1519" y="2115"/>
              <a:ext cx="2903" cy="1407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0"/>
                  <a:gd name="adj2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blipFill dpi="0" rotWithShape="0">
                    <a:blip r:embed="rId3"/>
                    <a:srcRect/>
                    <a:tile tx="0" ty="0" sx="100000" sy="100000" flip="none" algn="tl"/>
                  </a:blipFill>
                  <a:effectLst>
                    <a:outerShdw dist="557933" dir="19121483" algn="ctr" rotWithShape="0">
                      <a:schemeClr val="bg2"/>
                    </a:outerShdw>
                  </a:effectLst>
                  <a:latin typeface="Monotype Corsiva"/>
                </a:rPr>
                <a:t>Креативность</a:t>
              </a:r>
            </a:p>
          </p:txBody>
        </p:sp>
        <p:sp>
          <p:nvSpPr>
            <p:cNvPr id="5127" name="WordArt 7" descr="Папирус"/>
            <p:cNvSpPr>
              <a:spLocks noChangeArrowheads="1" noChangeShapeType="1" noTextEdit="1"/>
            </p:cNvSpPr>
            <p:nvPr/>
          </p:nvSpPr>
          <p:spPr bwMode="auto">
            <a:xfrm rot="-901224">
              <a:off x="2789" y="3005"/>
              <a:ext cx="2540" cy="1315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800000"/>
                  <a:gd name="adj2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blipFill dpi="0" rotWithShape="0">
                    <a:blip r:embed="rId3"/>
                    <a:srcRect/>
                    <a:tile tx="0" ty="0" sx="100000" sy="100000" flip="none" algn="tl"/>
                  </a:blipFill>
                  <a:effectLst>
                    <a:outerShdw dist="557933" dir="19121483" algn="ctr" rotWithShape="0">
                      <a:schemeClr val="bg2"/>
                    </a:outerShdw>
                  </a:effectLst>
                  <a:latin typeface="Monotype Corsiva"/>
                </a:rPr>
                <a:t>Развитие</a:t>
              </a:r>
            </a:p>
          </p:txBody>
        </p:sp>
      </p:grpSp>
      <p:sp>
        <p:nvSpPr>
          <p:cNvPr id="5128" name="WordArt 8" descr="Папирус"/>
          <p:cNvSpPr>
            <a:spLocks noChangeArrowheads="1" noChangeShapeType="1" noTextEdit="1"/>
          </p:cNvSpPr>
          <p:nvPr/>
        </p:nvSpPr>
        <p:spPr bwMode="auto">
          <a:xfrm rot="-245137">
            <a:off x="244475" y="5516563"/>
            <a:ext cx="2268538" cy="998537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0"/>
                <a:gd name="adj2" fmla="val 50000"/>
              </a:avLst>
            </a:prstTxWarp>
          </a:bodyPr>
          <a:lstStyle/>
          <a:p>
            <a:pPr algn="ctr"/>
            <a:r>
              <a:rPr lang="ru-RU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rgbClr val="FFCC99"/>
                  </a:outerShdw>
                </a:effectLst>
                <a:latin typeface="Monotype Corsiva"/>
              </a:rPr>
              <a:t>10В класс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5" descr="Папирус"/>
          <p:cNvSpPr>
            <a:spLocks noChangeArrowheads="1" noChangeShapeType="1" noTextEdit="1"/>
          </p:cNvSpPr>
          <p:nvPr/>
        </p:nvSpPr>
        <p:spPr bwMode="auto">
          <a:xfrm rot="-245137">
            <a:off x="1042988" y="476250"/>
            <a:ext cx="5894387" cy="7889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chemeClr val="bg2"/>
                  </a:outerShdw>
                </a:effectLst>
                <a:latin typeface="Monotype Corsiva"/>
              </a:rPr>
              <a:t>Бюллетень</a:t>
            </a:r>
          </a:p>
        </p:txBody>
      </p:sp>
      <p:sp>
        <p:nvSpPr>
          <p:cNvPr id="14342" name="WordArt 6">
            <a:hlinkClick r:id="rId3" action="ppaction://hlinkfile"/>
          </p:cNvPr>
          <p:cNvSpPr>
            <a:spLocks noChangeArrowheads="1" noChangeShapeType="1" noTextEdit="1"/>
          </p:cNvSpPr>
          <p:nvPr/>
        </p:nvSpPr>
        <p:spPr bwMode="auto">
          <a:xfrm rot="743711">
            <a:off x="827088" y="2278063"/>
            <a:ext cx="6335712" cy="2590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b="1" kern="10" spc="-360">
                <a:ln w="12700" algn="ctr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07763" dir="13500000" algn="ctr" rotWithShape="0">
                    <a:srgbClr val="000099">
                      <a:alpha val="50000"/>
                    </a:srgbClr>
                  </a:outerShdw>
                </a:effectLst>
                <a:latin typeface="Comic Sans MS"/>
              </a:rPr>
              <a:t>Школа - это сказка,</a:t>
            </a:r>
          </a:p>
          <a:p>
            <a:pPr algn="ctr"/>
            <a:r>
              <a:rPr lang="ru-RU" sz="3600" b="1" kern="10" spc="-360">
                <a:ln w="12700" algn="ctr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07763" dir="13500000" algn="ctr" rotWithShape="0">
                    <a:srgbClr val="000099">
                      <a:alpha val="50000"/>
                    </a:srgbClr>
                  </a:outerShdw>
                </a:effectLst>
                <a:latin typeface="Comic Sans MS"/>
              </a:rPr>
              <a:t> которую мы вместе </a:t>
            </a:r>
          </a:p>
          <a:p>
            <a:pPr algn="ctr"/>
            <a:r>
              <a:rPr lang="ru-RU" sz="3600" b="1" kern="10" spc="-360">
                <a:ln w="12700" algn="ctr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07763" dir="13500000" algn="ctr" rotWithShape="0">
                    <a:srgbClr val="000099">
                      <a:alpha val="50000"/>
                    </a:srgbClr>
                  </a:outerShdw>
                </a:effectLst>
                <a:latin typeface="Comic Sans MS"/>
              </a:rPr>
              <a:t>проживаем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85" decel="100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85" decel="100000"/>
                                        <p:tgtEl>
                                          <p:spTgt spid="143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385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385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WordArt 4" descr="Папирус"/>
          <p:cNvSpPr>
            <a:spLocks noChangeArrowheads="1" noChangeShapeType="1" noTextEdit="1"/>
          </p:cNvSpPr>
          <p:nvPr/>
        </p:nvSpPr>
        <p:spPr bwMode="auto">
          <a:xfrm rot="-245137">
            <a:off x="166688" y="434975"/>
            <a:ext cx="7643812" cy="9588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chemeClr val="bg2"/>
                  </a:outerShdw>
                </a:effectLst>
                <a:latin typeface="Monotype Corsiva"/>
              </a:rPr>
              <a:t>Вот мы и построили Наш Школьный Дом.</a:t>
            </a:r>
          </a:p>
          <a:p>
            <a:pPr algn="ctr"/>
            <a:r>
              <a:rPr lang="ru-RU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chemeClr val="bg2"/>
                  </a:outerShdw>
                </a:effectLst>
                <a:latin typeface="Monotype Corsiva"/>
              </a:rPr>
              <a:t>Что он для нас?</a:t>
            </a: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468313" y="1414463"/>
            <a:ext cx="3598862" cy="430212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smGrid">
                  <a:fgClr>
                    <a:srgbClr val="FFCC99"/>
                  </a:fgClr>
                  <a:bgClr>
                    <a:srgbClr val="FFFFFF"/>
                  </a:bgClr>
                </a:pattFill>
                <a:effectLst>
                  <a:outerShdw dist="428425" dir="20881432" algn="ctr" rotWithShape="0">
                    <a:schemeClr val="bg2"/>
                  </a:outerShdw>
                </a:effectLst>
                <a:latin typeface="Monotype Corsiva"/>
              </a:rPr>
              <a:t>Школьный дом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39750" y="1844675"/>
            <a:ext cx="748823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1" lang="ru-RU" sz="2400" b="1">
                <a:solidFill>
                  <a:schemeClr val="tx2"/>
                </a:solidFill>
                <a:latin typeface="Monotype Corsiva" pitchFamily="66" charset="0"/>
              </a:rPr>
              <a:t>– как и родительский, но только с большими возможностями и выбором, в нём так</a:t>
            </a:r>
            <a:r>
              <a:rPr kumimoji="1" lang="en-US" sz="2400" b="1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kumimoji="1" lang="ru-RU" sz="2400" b="1">
                <a:solidFill>
                  <a:schemeClr val="tx2"/>
                </a:solidFill>
                <a:latin typeface="Monotype Corsiva" pitchFamily="66" charset="0"/>
              </a:rPr>
              <a:t>же хорошо учиться и уютно каждому, как в семье, каждого любят, уважают, ценят независимо от учебных успехов, за то, что он – человек.</a:t>
            </a:r>
          </a:p>
        </p:txBody>
      </p:sp>
      <p:sp>
        <p:nvSpPr>
          <p:cNvPr id="16391" name="WordArt 7"/>
          <p:cNvSpPr>
            <a:spLocks noChangeArrowheads="1" noChangeShapeType="1" noTextEdit="1"/>
          </p:cNvSpPr>
          <p:nvPr/>
        </p:nvSpPr>
        <p:spPr bwMode="auto">
          <a:xfrm>
            <a:off x="250825" y="3502025"/>
            <a:ext cx="3598863" cy="4318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smGrid">
                  <a:fgClr>
                    <a:srgbClr val="FFCC99"/>
                  </a:fgClr>
                  <a:bgClr>
                    <a:srgbClr val="FFFFFF"/>
                  </a:bgClr>
                </a:pattFill>
                <a:effectLst>
                  <a:outerShdw dist="428425" dir="20881432" algn="ctr" rotWithShape="0">
                    <a:schemeClr val="bg2"/>
                  </a:outerShdw>
                </a:effectLst>
                <a:latin typeface="Monotype Corsiva"/>
              </a:rPr>
              <a:t>Школьный дом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468313" y="4119563"/>
            <a:ext cx="7524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1" lang="ru-RU" sz="2400" b="1">
                <a:solidFill>
                  <a:schemeClr val="tx2"/>
                </a:solidFill>
                <a:latin typeface="Monotype Corsiva" pitchFamily="66" charset="0"/>
              </a:rPr>
              <a:t>– это кузница знаний и мастерская дум, где ребёнка окружают красота, игра, фантазия, творчество.</a:t>
            </a:r>
          </a:p>
        </p:txBody>
      </p:sp>
      <p:sp>
        <p:nvSpPr>
          <p:cNvPr id="16393" name="WordArt 9"/>
          <p:cNvSpPr>
            <a:spLocks noChangeArrowheads="1" noChangeShapeType="1" noTextEdit="1"/>
          </p:cNvSpPr>
          <p:nvPr/>
        </p:nvSpPr>
        <p:spPr bwMode="auto">
          <a:xfrm>
            <a:off x="179388" y="5084763"/>
            <a:ext cx="3598862" cy="4318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smGrid">
                  <a:fgClr>
                    <a:srgbClr val="FFCC99"/>
                  </a:fgClr>
                  <a:bgClr>
                    <a:srgbClr val="FFFFFF"/>
                  </a:bgClr>
                </a:pattFill>
                <a:effectLst>
                  <a:outerShdw dist="428425" dir="20881432" algn="ctr" rotWithShape="0">
                    <a:schemeClr val="bg2"/>
                  </a:outerShdw>
                </a:effectLst>
                <a:latin typeface="Monotype Corsiva"/>
              </a:rPr>
              <a:t>Школьный дом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79388" y="5661025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1" lang="ru-RU" sz="2400" b="1">
                <a:solidFill>
                  <a:schemeClr val="tx2"/>
                </a:solidFill>
                <a:latin typeface="Monotype Corsiva" pitchFamily="66" charset="0"/>
              </a:rPr>
              <a:t>– это содружество детей и взрослых: учеников, учителей и родителей. Это радость совместного творческого созидания.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89" grpId="0" animBg="1"/>
      <p:bldP spid="16390" grpId="0"/>
      <p:bldP spid="16391" grpId="0" animBg="1"/>
      <p:bldP spid="16392" grpId="0"/>
      <p:bldP spid="16393" grpId="0" animBg="1"/>
      <p:bldP spid="163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396875" y="476250"/>
            <a:ext cx="3598863" cy="430213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smGrid">
                  <a:fgClr>
                    <a:srgbClr val="FFCC99"/>
                  </a:fgClr>
                  <a:bgClr>
                    <a:srgbClr val="FFFFFF"/>
                  </a:bgClr>
                </a:pattFill>
                <a:effectLst>
                  <a:outerShdw dist="428425" dir="20881432" algn="ctr" rotWithShape="0">
                    <a:schemeClr val="bg2"/>
                  </a:outerShdw>
                </a:effectLst>
                <a:latin typeface="Monotype Corsiva"/>
              </a:rPr>
              <a:t>Школьный дом</a:t>
            </a:r>
          </a:p>
        </p:txBody>
      </p:sp>
      <p:sp>
        <p:nvSpPr>
          <p:cNvPr id="17414" name="WordArt 6"/>
          <p:cNvSpPr>
            <a:spLocks noChangeArrowheads="1" noChangeShapeType="1" noTextEdit="1"/>
          </p:cNvSpPr>
          <p:nvPr/>
        </p:nvSpPr>
        <p:spPr bwMode="auto">
          <a:xfrm>
            <a:off x="325438" y="2708275"/>
            <a:ext cx="3598862" cy="430213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smGrid">
                  <a:fgClr>
                    <a:srgbClr val="FFCC99"/>
                  </a:fgClr>
                  <a:bgClr>
                    <a:srgbClr val="FFFFFF"/>
                  </a:bgClr>
                </a:pattFill>
                <a:effectLst>
                  <a:outerShdw dist="428425" dir="20881432" algn="ctr" rotWithShape="0">
                    <a:schemeClr val="bg2"/>
                  </a:outerShdw>
                </a:effectLst>
                <a:latin typeface="Monotype Corsiva"/>
              </a:rPr>
              <a:t>Школьный дом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84213" y="1052513"/>
            <a:ext cx="72009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1" lang="ru-RU" sz="2400" b="1">
                <a:solidFill>
                  <a:schemeClr val="tx2"/>
                </a:solidFill>
                <a:latin typeface="Monotype Corsiva" pitchFamily="66" charset="0"/>
              </a:rPr>
              <a:t>– это мастерская, где воспитываются, осваивая духовные богатства народной культуры, традиции; это поиск смысла жизни, профессионального самоопределения; поиск идеалов добра, любви, правды, красоты. </a:t>
            </a:r>
            <a:br>
              <a:rPr kumimoji="1" lang="ru-RU" sz="2400" b="1">
                <a:solidFill>
                  <a:schemeClr val="tx2"/>
                </a:solidFill>
                <a:latin typeface="Monotype Corsiva" pitchFamily="66" charset="0"/>
              </a:rPr>
            </a:br>
            <a:endParaRPr kumimoji="1" lang="ru-RU" sz="2400" b="1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403350" y="3357563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ru-RU" sz="2400" b="1">
                <a:solidFill>
                  <a:schemeClr val="tx2"/>
                </a:solidFill>
                <a:latin typeface="Monotype Corsiva" pitchFamily="66" charset="0"/>
              </a:rPr>
              <a:t>– это дом, где учатся быть счастливыми.</a:t>
            </a:r>
          </a:p>
        </p:txBody>
      </p:sp>
      <p:pic>
        <p:nvPicPr>
          <p:cNvPr id="17421" name="Picture 13" descr="Школ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4437063"/>
            <a:ext cx="6985000" cy="2255837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17425" name="moi_vuz_bez_golosa.mp3">
            <a:hlinkHover r:id="" action="ppaction://ole?verb=0"/>
          </p:cNvPr>
          <p:cNvPicPr>
            <a:picLocks noRot="1" noChangeAspect="1" noChangeArrowheads="1"/>
          </p:cNvPicPr>
          <p:nvPr>
            <p:ph/>
            <a:audi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7451725" y="260350"/>
            <a:ext cx="304800" cy="304800"/>
          </a:xfrm>
          <a:ln/>
        </p:spPr>
      </p:pic>
      <p:pic>
        <p:nvPicPr>
          <p:cNvPr id="17427" name="Picture 19" descr="DSCN09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480805">
            <a:off x="755650" y="765175"/>
            <a:ext cx="7343775" cy="5507038"/>
          </a:xfrm>
          <a:prstGeom prst="rect">
            <a:avLst/>
          </a:prstGeom>
          <a:noFill/>
        </p:spPr>
      </p:pic>
      <p:pic>
        <p:nvPicPr>
          <p:cNvPr id="17437" name="Picture 29" descr="DSC000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19856">
            <a:off x="539750" y="549275"/>
            <a:ext cx="7880350" cy="5910263"/>
          </a:xfrm>
          <a:prstGeom prst="rect">
            <a:avLst/>
          </a:prstGeom>
          <a:noFill/>
        </p:spPr>
      </p:pic>
      <p:pic>
        <p:nvPicPr>
          <p:cNvPr id="17438" name="Picture 30" descr="IMG_009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223962"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17439" name="Picture 31" descr="IMG_010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88494">
            <a:off x="468313" y="333375"/>
            <a:ext cx="8128000" cy="6096000"/>
          </a:xfrm>
          <a:prstGeom prst="rect">
            <a:avLst/>
          </a:prstGeom>
          <a:noFill/>
        </p:spPr>
      </p:pic>
      <p:pic>
        <p:nvPicPr>
          <p:cNvPr id="17440" name="Picture 32" descr="IMG_01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975" y="260350"/>
            <a:ext cx="4860925" cy="6480175"/>
          </a:xfrm>
          <a:prstGeom prst="rect">
            <a:avLst/>
          </a:prstGeom>
          <a:noFill/>
        </p:spPr>
      </p:pic>
      <p:pic>
        <p:nvPicPr>
          <p:cNvPr id="17441" name="Picture 33" descr="МОЙ КЛАСС 27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89637">
            <a:off x="755650" y="549275"/>
            <a:ext cx="7894638" cy="5921375"/>
          </a:xfrm>
          <a:prstGeom prst="rect">
            <a:avLst/>
          </a:prstGeom>
          <a:noFill/>
        </p:spPr>
      </p:pic>
      <p:pic>
        <p:nvPicPr>
          <p:cNvPr id="17442" name="Picture 34" descr="последний звонок 08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300754">
            <a:off x="755650" y="476250"/>
            <a:ext cx="7848600" cy="5886450"/>
          </a:xfrm>
          <a:prstGeom prst="rect">
            <a:avLst/>
          </a:prstGeom>
          <a:noFill/>
        </p:spPr>
      </p:pic>
      <p:pic>
        <p:nvPicPr>
          <p:cNvPr id="17443" name="Picture 35" descr="DSCN0971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288" y="298450"/>
            <a:ext cx="8126412" cy="6092825"/>
          </a:xfrm>
          <a:prstGeom prst="rect">
            <a:avLst/>
          </a:prstGeom>
          <a:noFill/>
        </p:spPr>
      </p:pic>
      <p:pic>
        <p:nvPicPr>
          <p:cNvPr id="17444" name="Picture 36" descr="фото для последнего звонка 01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0825" y="220663"/>
            <a:ext cx="8497888" cy="6303962"/>
          </a:xfrm>
          <a:prstGeom prst="rect">
            <a:avLst/>
          </a:prstGeom>
          <a:noFill/>
        </p:spPr>
      </p:pic>
      <p:pic>
        <p:nvPicPr>
          <p:cNvPr id="17445" name="Picture 37" descr="фото для последнего звонка 0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9388" y="246063"/>
            <a:ext cx="8569325" cy="62071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74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0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000"/>
                            </p:stCondLst>
                            <p:childTnLst>
                              <p:par>
                                <p:cTn id="8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0"/>
                            </p:stCondLst>
                            <p:childTnLst>
                              <p:par>
                                <p:cTn id="86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0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0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0"/>
                            </p:stCondLst>
                            <p:childTnLst>
                              <p:par>
                                <p:cTn id="9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3000"/>
                            </p:stCondLst>
                            <p:childTnLst>
                              <p:par>
                                <p:cTn id="97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0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0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0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0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0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0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30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0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0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4000"/>
                            </p:stCondLst>
                            <p:childTnLst>
                              <p:par>
                                <p:cTn id="1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30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0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0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0"/>
                                        <p:tgtEl>
                                          <p:spTgt spid="1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0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0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25"/>
                </p:tgtEl>
              </p:cMediaNode>
            </p:audio>
          </p:childTnLst>
        </p:cTn>
      </p:par>
    </p:tnLst>
    <p:bldLst>
      <p:bldP spid="17413" grpId="0" animBg="1"/>
      <p:bldP spid="17414" grpId="0" animBg="1"/>
      <p:bldP spid="17416" grpId="0"/>
      <p:bldP spid="174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WordArt 4"/>
          <p:cNvSpPr>
            <a:spLocks noChangeArrowheads="1" noChangeShapeType="1" noTextEdit="1"/>
          </p:cNvSpPr>
          <p:nvPr/>
        </p:nvSpPr>
        <p:spPr bwMode="auto">
          <a:xfrm>
            <a:off x="1331913" y="692150"/>
            <a:ext cx="6119812" cy="4824413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smGrid">
                  <a:fgClr>
                    <a:srgbClr val="FFCC99"/>
                  </a:fgClr>
                  <a:bgClr>
                    <a:srgbClr val="FFFFFF"/>
                  </a:bgClr>
                </a:pattFill>
                <a:effectLst>
                  <a:outerShdw dist="428425" dir="20881432" algn="ctr" rotWithShape="0">
                    <a:schemeClr val="bg2"/>
                  </a:outerShdw>
                </a:effectLst>
                <a:latin typeface="Monotype Corsiva"/>
              </a:rPr>
              <a:t>Спасибо </a:t>
            </a:r>
          </a:p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smGrid">
                  <a:fgClr>
                    <a:srgbClr val="FFCC99"/>
                  </a:fgClr>
                  <a:bgClr>
                    <a:srgbClr val="FFFFFF"/>
                  </a:bgClr>
                </a:pattFill>
                <a:effectLst>
                  <a:outerShdw dist="428425" dir="20881432" algn="ctr" rotWithShape="0">
                    <a:schemeClr val="bg2"/>
                  </a:outerShdw>
                </a:effectLst>
                <a:latin typeface="Monotype Corsiva"/>
              </a:rPr>
              <a:t>за</a:t>
            </a:r>
          </a:p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smGrid">
                  <a:fgClr>
                    <a:srgbClr val="FFCC99"/>
                  </a:fgClr>
                  <a:bgClr>
                    <a:srgbClr val="FFFFFF"/>
                  </a:bgClr>
                </a:pattFill>
                <a:effectLst>
                  <a:outerShdw dist="428425" dir="20881432" algn="ctr" rotWithShape="0">
                    <a:schemeClr val="bg2"/>
                  </a:outerShdw>
                </a:effectLst>
                <a:latin typeface="Monotype Corsiva"/>
              </a:rPr>
              <a:t>внимание!</a:t>
            </a:r>
          </a:p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smGrid">
                  <a:fgClr>
                    <a:srgbClr val="FFCC99"/>
                  </a:fgClr>
                  <a:bgClr>
                    <a:srgbClr val="FFFFFF"/>
                  </a:bgClr>
                </a:pattFill>
                <a:effectLst>
                  <a:outerShdw dist="428425" dir="20881432" algn="ctr" rotWithShape="0">
                    <a:schemeClr val="bg2"/>
                  </a:outerShdw>
                </a:effectLst>
                <a:latin typeface="Monotype Corsiva"/>
              </a:rPr>
              <a:t>До новых встреч!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 descr="Папирус"/>
          <p:cNvSpPr>
            <a:spLocks noChangeArrowheads="1" noChangeShapeType="1" noTextEdit="1"/>
          </p:cNvSpPr>
          <p:nvPr/>
        </p:nvSpPr>
        <p:spPr bwMode="auto">
          <a:xfrm rot="-245137">
            <a:off x="479425" y="522288"/>
            <a:ext cx="4738688" cy="9350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chemeClr val="bg2"/>
                  </a:outerShdw>
                </a:effectLst>
                <a:latin typeface="Monotype Corsiva"/>
              </a:rPr>
              <a:t>I </a:t>
            </a:r>
            <a:r>
              <a:rPr lang="ru-RU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chemeClr val="bg2"/>
                  </a:outerShdw>
                </a:effectLst>
                <a:latin typeface="Monotype Corsiva"/>
              </a:rPr>
              <a:t>этап "Подготовительный"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95288" y="1700213"/>
            <a:ext cx="74898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ru-RU" sz="2800" b="1">
                <a:latin typeface="Monotype Corsiva" pitchFamily="66" charset="0"/>
              </a:rPr>
              <a:t> Чему мы научились?</a:t>
            </a:r>
            <a:r>
              <a:rPr lang="ru-RU" sz="2800"/>
              <a:t>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ru-RU" sz="2800" b="1">
                <a:latin typeface="Monotype Corsiva" pitchFamily="66" charset="0"/>
              </a:rPr>
              <a:t>Самостоятельны ли мы?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ru-RU" sz="2800" b="1">
                <a:latin typeface="Monotype Corsiva" pitchFamily="66" charset="0"/>
              </a:rPr>
              <a:t>В чем мы успешны, проучившись в школе уже довольно много лет?</a:t>
            </a:r>
            <a:r>
              <a:rPr lang="ru-RU"/>
              <a:t> </a:t>
            </a:r>
          </a:p>
        </p:txBody>
      </p:sp>
      <p:pic>
        <p:nvPicPr>
          <p:cNvPr id="6150" name="Picture 6" descr="DSCN0971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1239">
            <a:off x="4284663" y="3716338"/>
            <a:ext cx="3444875" cy="25828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WordArt 4" descr="Папирус"/>
          <p:cNvSpPr>
            <a:spLocks noChangeArrowheads="1" noChangeShapeType="1" noTextEdit="1"/>
          </p:cNvSpPr>
          <p:nvPr/>
        </p:nvSpPr>
        <p:spPr bwMode="auto">
          <a:xfrm rot="-245137">
            <a:off x="476250" y="479425"/>
            <a:ext cx="5894388" cy="935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chemeClr val="bg2"/>
                  </a:outerShdw>
                </a:effectLst>
                <a:latin typeface="Monotype Corsiva"/>
              </a:rPr>
              <a:t>II этап "Домашняя письменная работа"</a:t>
            </a: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2268538" y="1341438"/>
            <a:ext cx="4032250" cy="4318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smGrid">
                  <a:fgClr>
                    <a:srgbClr val="FFCC99"/>
                  </a:fgClr>
                  <a:bgClr>
                    <a:srgbClr val="FFFFFF"/>
                  </a:bgClr>
                </a:pattFill>
                <a:effectLst>
                  <a:outerShdw dist="428425" dir="20881432" algn="ctr" rotWithShape="0">
                    <a:schemeClr val="bg2"/>
                  </a:outerShdw>
                </a:effectLst>
                <a:latin typeface="Monotype Corsiva"/>
              </a:rPr>
              <a:t>Тема "Наше время"</a:t>
            </a:r>
          </a:p>
        </p:txBody>
      </p:sp>
      <p:grpSp>
        <p:nvGrpSpPr>
          <p:cNvPr id="7181" name="Group 13"/>
          <p:cNvGrpSpPr>
            <a:grpSpLocks/>
          </p:cNvGrpSpPr>
          <p:nvPr/>
        </p:nvGrpSpPr>
        <p:grpSpPr bwMode="auto">
          <a:xfrm>
            <a:off x="0" y="2781300"/>
            <a:ext cx="3348038" cy="2087563"/>
            <a:chOff x="0" y="1752"/>
            <a:chExt cx="2109" cy="1315"/>
          </a:xfrm>
        </p:grpSpPr>
        <p:sp>
          <p:nvSpPr>
            <p:cNvPr id="7177" name="AutoShape 9"/>
            <p:cNvSpPr>
              <a:spLocks noChangeArrowheads="1"/>
            </p:cNvSpPr>
            <p:nvPr/>
          </p:nvSpPr>
          <p:spPr bwMode="auto">
            <a:xfrm>
              <a:off x="0" y="1752"/>
              <a:ext cx="2109" cy="1315"/>
            </a:xfrm>
            <a:prstGeom prst="cloudCallout">
              <a:avLst>
                <a:gd name="adj1" fmla="val 67782"/>
                <a:gd name="adj2" fmla="val -96843"/>
              </a:avLst>
            </a:prstGeom>
            <a:gradFill rotWithShape="1">
              <a:gsLst>
                <a:gs pos="0">
                  <a:srgbClr val="FFCC99">
                    <a:gamma/>
                    <a:tint val="0"/>
                    <a:invGamma/>
                  </a:srgbClr>
                </a:gs>
                <a:gs pos="100000">
                  <a:srgbClr val="FFCC99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295" y="2024"/>
              <a:ext cx="1587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lnSpc>
                  <a:spcPct val="40000"/>
                </a:lnSpc>
                <a:spcBef>
                  <a:spcPct val="50000"/>
                </a:spcBef>
              </a:pPr>
              <a:r>
                <a:rPr lang="ru-RU" sz="2000" b="1">
                  <a:latin typeface="Monotype Corsiva" pitchFamily="66" charset="0"/>
                </a:rPr>
                <a:t>«Люди нашего времени»</a:t>
              </a:r>
            </a:p>
            <a:p>
              <a:pPr algn="just">
                <a:lnSpc>
                  <a:spcPct val="4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2000" b="1">
                  <a:latin typeface="Monotype Corsiva" pitchFamily="66" charset="0"/>
                </a:rPr>
                <a:t>спортсмены;</a:t>
              </a:r>
            </a:p>
            <a:p>
              <a:pPr algn="just">
                <a:lnSpc>
                  <a:spcPct val="4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2000" b="1">
                  <a:latin typeface="Monotype Corsiva" pitchFamily="66" charset="0"/>
                </a:rPr>
                <a:t>политики;</a:t>
              </a:r>
            </a:p>
            <a:p>
              <a:pPr algn="just">
                <a:lnSpc>
                  <a:spcPct val="4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2000" b="1">
                  <a:latin typeface="Monotype Corsiva" pitchFamily="66" charset="0"/>
                </a:rPr>
                <a:t>шоумены;</a:t>
              </a:r>
            </a:p>
            <a:p>
              <a:pPr algn="just">
                <a:lnSpc>
                  <a:spcPct val="4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2000" b="1">
                  <a:latin typeface="Monotype Corsiva" pitchFamily="66" charset="0"/>
                </a:rPr>
                <a:t>близкие нам люди.</a:t>
              </a:r>
            </a:p>
          </p:txBody>
        </p:sp>
      </p:grpSp>
      <p:grpSp>
        <p:nvGrpSpPr>
          <p:cNvPr id="7183" name="Group 15"/>
          <p:cNvGrpSpPr>
            <a:grpSpLocks/>
          </p:cNvGrpSpPr>
          <p:nvPr/>
        </p:nvGrpSpPr>
        <p:grpSpPr bwMode="auto">
          <a:xfrm>
            <a:off x="5003800" y="2060575"/>
            <a:ext cx="3168650" cy="2089150"/>
            <a:chOff x="3152" y="1298"/>
            <a:chExt cx="1996" cy="1316"/>
          </a:xfrm>
        </p:grpSpPr>
        <p:sp>
          <p:nvSpPr>
            <p:cNvPr id="7175" name="AutoShape 7"/>
            <p:cNvSpPr>
              <a:spLocks noChangeArrowheads="1"/>
            </p:cNvSpPr>
            <p:nvPr/>
          </p:nvSpPr>
          <p:spPr bwMode="auto">
            <a:xfrm>
              <a:off x="3152" y="1298"/>
              <a:ext cx="1996" cy="1316"/>
            </a:xfrm>
            <a:prstGeom prst="cloudCallout">
              <a:avLst>
                <a:gd name="adj1" fmla="val -56014"/>
                <a:gd name="adj2" fmla="val -56991"/>
              </a:avLst>
            </a:prstGeom>
            <a:gradFill rotWithShape="1">
              <a:gsLst>
                <a:gs pos="0">
                  <a:srgbClr val="FFCC99">
                    <a:gamma/>
                    <a:tint val="0"/>
                    <a:invGamma/>
                  </a:srgbClr>
                </a:gs>
                <a:gs pos="100000">
                  <a:srgbClr val="FFCC99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179" name="Text Box 11"/>
            <p:cNvSpPr txBox="1">
              <a:spLocks noChangeArrowheads="1"/>
            </p:cNvSpPr>
            <p:nvPr/>
          </p:nvSpPr>
          <p:spPr bwMode="auto">
            <a:xfrm>
              <a:off x="3288" y="1597"/>
              <a:ext cx="1769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lnSpc>
                  <a:spcPct val="50000"/>
                </a:lnSpc>
                <a:spcBef>
                  <a:spcPct val="50000"/>
                </a:spcBef>
              </a:pPr>
              <a:r>
                <a:rPr lang="ru-RU" sz="2000" b="1">
                  <a:latin typeface="Monotype Corsiva" pitchFamily="66" charset="0"/>
                </a:rPr>
                <a:t>«События нашего времени»</a:t>
              </a:r>
            </a:p>
            <a:p>
              <a:pPr algn="just">
                <a:lnSpc>
                  <a:spcPct val="5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2000" b="1">
                  <a:latin typeface="Monotype Corsiva" pitchFamily="66" charset="0"/>
                </a:rPr>
                <a:t>глобальные события;</a:t>
              </a:r>
            </a:p>
            <a:p>
              <a:pPr algn="just">
                <a:lnSpc>
                  <a:spcPct val="5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2000" b="1">
                  <a:latin typeface="Monotype Corsiva" pitchFamily="66" charset="0"/>
                </a:rPr>
                <a:t>события нашего города;</a:t>
              </a:r>
            </a:p>
            <a:p>
              <a:pPr algn="just">
                <a:lnSpc>
                  <a:spcPct val="5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2000" b="1">
                  <a:latin typeface="Monotype Corsiva" pitchFamily="66" charset="0"/>
                </a:rPr>
                <a:t>события нашей школы.</a:t>
              </a:r>
            </a:p>
          </p:txBody>
        </p:sp>
      </p:grpSp>
      <p:grpSp>
        <p:nvGrpSpPr>
          <p:cNvPr id="7182" name="Group 14"/>
          <p:cNvGrpSpPr>
            <a:grpSpLocks/>
          </p:cNvGrpSpPr>
          <p:nvPr/>
        </p:nvGrpSpPr>
        <p:grpSpPr bwMode="auto">
          <a:xfrm>
            <a:off x="2627313" y="4149725"/>
            <a:ext cx="3673475" cy="2374900"/>
            <a:chOff x="1655" y="2614"/>
            <a:chExt cx="2314" cy="1496"/>
          </a:xfrm>
        </p:grpSpPr>
        <p:sp>
          <p:nvSpPr>
            <p:cNvPr id="7176" name="AutoShape 8"/>
            <p:cNvSpPr>
              <a:spLocks noChangeArrowheads="1"/>
            </p:cNvSpPr>
            <p:nvPr/>
          </p:nvSpPr>
          <p:spPr bwMode="auto">
            <a:xfrm>
              <a:off x="1655" y="2614"/>
              <a:ext cx="2314" cy="1496"/>
            </a:xfrm>
            <a:prstGeom prst="cloudCallout">
              <a:avLst>
                <a:gd name="adj1" fmla="val -995"/>
                <a:gd name="adj2" fmla="val -148662"/>
              </a:avLst>
            </a:prstGeom>
            <a:gradFill rotWithShape="1">
              <a:gsLst>
                <a:gs pos="0">
                  <a:srgbClr val="FFCC99">
                    <a:gamma/>
                    <a:tint val="0"/>
                    <a:invGamma/>
                  </a:srgbClr>
                </a:gs>
                <a:gs pos="100000">
                  <a:srgbClr val="FFCC99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180" name="Text Box 12"/>
            <p:cNvSpPr txBox="1">
              <a:spLocks noChangeArrowheads="1"/>
            </p:cNvSpPr>
            <p:nvPr/>
          </p:nvSpPr>
          <p:spPr bwMode="auto">
            <a:xfrm>
              <a:off x="1973" y="2976"/>
              <a:ext cx="1860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lnSpc>
                  <a:spcPct val="60000"/>
                </a:lnSpc>
                <a:spcBef>
                  <a:spcPct val="50000"/>
                </a:spcBef>
              </a:pPr>
              <a:r>
                <a:rPr lang="ru-RU" sz="2000" b="1">
                  <a:latin typeface="Monotype Corsiva" pitchFamily="66" charset="0"/>
                </a:rPr>
                <a:t>«Ценности нашего времени»</a:t>
              </a:r>
            </a:p>
            <a:p>
              <a:pPr algn="just">
                <a:lnSpc>
                  <a:spcPct val="6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2000" b="1">
                  <a:latin typeface="Monotype Corsiva" pitchFamily="66" charset="0"/>
                </a:rPr>
                <a:t>нравственные;</a:t>
              </a:r>
            </a:p>
            <a:p>
              <a:pPr algn="just">
                <a:lnSpc>
                  <a:spcPct val="6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2000" b="1">
                  <a:latin typeface="Monotype Corsiva" pitchFamily="66" charset="0"/>
                </a:rPr>
                <a:t>духовные;</a:t>
              </a:r>
            </a:p>
            <a:p>
              <a:pPr algn="just">
                <a:lnSpc>
                  <a:spcPct val="60000"/>
                </a:lnSpc>
                <a:spcBef>
                  <a:spcPct val="50000"/>
                </a:spcBef>
                <a:buFontTx/>
                <a:buChar char="•"/>
              </a:pPr>
              <a:r>
                <a:rPr lang="ru-RU" sz="2000" b="1">
                  <a:latin typeface="Monotype Corsiva" pitchFamily="66" charset="0"/>
                </a:rPr>
                <a:t>материальные.</a:t>
              </a:r>
            </a:p>
          </p:txBody>
        </p:sp>
      </p:grp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400" decel="100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00" decel="100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00" decel="100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400" decel="100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00" decel="100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00" decel="100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400" decel="100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400" decel="100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00" decel="100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00" decel="100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2339975" y="188913"/>
            <a:ext cx="4032250" cy="792162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smGrid">
                  <a:fgClr>
                    <a:srgbClr val="FFCC99"/>
                  </a:fgClr>
                  <a:bgClr>
                    <a:srgbClr val="FFFFFF"/>
                  </a:bgClr>
                </a:pattFill>
                <a:effectLst>
                  <a:outerShdw dist="428425" dir="20881432" algn="ctr" rotWithShape="0">
                    <a:schemeClr val="bg2"/>
                  </a:outerShdw>
                </a:effectLst>
                <a:latin typeface="Monotype Corsiva"/>
              </a:rPr>
              <a:t>Работы родителей</a:t>
            </a:r>
          </a:p>
        </p:txBody>
      </p:sp>
      <p:grpSp>
        <p:nvGrpSpPr>
          <p:cNvPr id="8204" name="Group 12"/>
          <p:cNvGrpSpPr>
            <a:grpSpLocks/>
          </p:cNvGrpSpPr>
          <p:nvPr/>
        </p:nvGrpSpPr>
        <p:grpSpPr bwMode="auto">
          <a:xfrm>
            <a:off x="5219700" y="1341438"/>
            <a:ext cx="2808288" cy="1943100"/>
            <a:chOff x="3288" y="845"/>
            <a:chExt cx="1769" cy="1224"/>
          </a:xfrm>
        </p:grpSpPr>
        <p:sp>
          <p:nvSpPr>
            <p:cNvPr id="8197" name="AutoShape 5"/>
            <p:cNvSpPr>
              <a:spLocks noChangeArrowheads="1"/>
            </p:cNvSpPr>
            <p:nvPr/>
          </p:nvSpPr>
          <p:spPr bwMode="auto">
            <a:xfrm>
              <a:off x="3334" y="845"/>
              <a:ext cx="1587" cy="1224"/>
            </a:xfrm>
            <a:prstGeom prst="cloudCallout">
              <a:avLst>
                <a:gd name="adj1" fmla="val -57560"/>
                <a:gd name="adj2" fmla="val -64949"/>
              </a:avLst>
            </a:prstGeom>
            <a:gradFill rotWithShape="1">
              <a:gsLst>
                <a:gs pos="0">
                  <a:srgbClr val="FFCC99">
                    <a:gamma/>
                    <a:tint val="0"/>
                    <a:invGamma/>
                  </a:srgbClr>
                </a:gs>
                <a:gs pos="100000">
                  <a:srgbClr val="FFCC99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3288" y="1143"/>
              <a:ext cx="1769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ru-RU" sz="2000" b="1">
                  <a:latin typeface="Monotype Corsiva" pitchFamily="66" charset="0"/>
                </a:rPr>
                <a:t>«Сегодняшняя школа»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ru-RU" sz="2000" b="1">
                  <a:latin typeface="Monotype Corsiva" pitchFamily="66" charset="0"/>
                </a:rPr>
                <a:t>Самойленко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ru-RU" sz="2000" b="1">
                  <a:latin typeface="Monotype Corsiva" pitchFamily="66" charset="0"/>
                </a:rPr>
                <a:t>Инна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ru-RU" sz="2000" b="1">
                  <a:latin typeface="Monotype Corsiva" pitchFamily="66" charset="0"/>
                </a:rPr>
                <a:t>Михайловна</a:t>
              </a:r>
            </a:p>
          </p:txBody>
        </p:sp>
      </p:grpSp>
      <p:pic>
        <p:nvPicPr>
          <p:cNvPr id="8199" name="Picture 7" descr="Инна михайлов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58444">
            <a:off x="4643438" y="3357563"/>
            <a:ext cx="3216275" cy="2312987"/>
          </a:xfrm>
          <a:prstGeom prst="rect">
            <a:avLst/>
          </a:prstGeom>
          <a:noFill/>
        </p:spPr>
      </p:pic>
      <p:grpSp>
        <p:nvGrpSpPr>
          <p:cNvPr id="8203" name="Group 11"/>
          <p:cNvGrpSpPr>
            <a:grpSpLocks/>
          </p:cNvGrpSpPr>
          <p:nvPr/>
        </p:nvGrpSpPr>
        <p:grpSpPr bwMode="auto">
          <a:xfrm>
            <a:off x="611188" y="1268413"/>
            <a:ext cx="2519362" cy="1943100"/>
            <a:chOff x="385" y="799"/>
            <a:chExt cx="1587" cy="1224"/>
          </a:xfrm>
        </p:grpSpPr>
        <p:sp>
          <p:nvSpPr>
            <p:cNvPr id="8200" name="AutoShape 8"/>
            <p:cNvSpPr>
              <a:spLocks noChangeArrowheads="1"/>
            </p:cNvSpPr>
            <p:nvPr/>
          </p:nvSpPr>
          <p:spPr bwMode="auto">
            <a:xfrm>
              <a:off x="385" y="799"/>
              <a:ext cx="1587" cy="1224"/>
            </a:xfrm>
            <a:prstGeom prst="cloudCallout">
              <a:avLst>
                <a:gd name="adj1" fmla="val 71741"/>
                <a:gd name="adj2" fmla="val -64051"/>
              </a:avLst>
            </a:prstGeom>
            <a:gradFill rotWithShape="1">
              <a:gsLst>
                <a:gs pos="0">
                  <a:srgbClr val="FFCC99">
                    <a:gamma/>
                    <a:tint val="0"/>
                    <a:invGamma/>
                  </a:srgbClr>
                </a:gs>
                <a:gs pos="100000">
                  <a:srgbClr val="FFCC99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8201" name="Text Box 9"/>
            <p:cNvSpPr txBox="1">
              <a:spLocks noChangeArrowheads="1"/>
            </p:cNvSpPr>
            <p:nvPr/>
          </p:nvSpPr>
          <p:spPr bwMode="auto">
            <a:xfrm>
              <a:off x="385" y="1071"/>
              <a:ext cx="1543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ru-RU" sz="2000" b="1">
                  <a:latin typeface="Monotype Corsiva" pitchFamily="66" charset="0"/>
                </a:rPr>
                <a:t>«Школа и время»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ru-RU" sz="2000" b="1">
                  <a:latin typeface="Monotype Corsiva" pitchFamily="66" charset="0"/>
                </a:rPr>
                <a:t>Тодорова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ru-RU" sz="2000" b="1">
                  <a:latin typeface="Monotype Corsiva" pitchFamily="66" charset="0"/>
                </a:rPr>
                <a:t>Светлана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ru-RU" sz="2000" b="1">
                  <a:latin typeface="Monotype Corsiva" pitchFamily="66" charset="0"/>
                </a:rPr>
                <a:t>Александровна</a:t>
              </a:r>
            </a:p>
          </p:txBody>
        </p:sp>
      </p:grpSp>
      <p:pic>
        <p:nvPicPr>
          <p:cNvPr id="8202" name="Picture 10" descr="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442910">
            <a:off x="755650" y="3284538"/>
            <a:ext cx="2951163" cy="24066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WordArt 4" descr="Папирус"/>
          <p:cNvSpPr>
            <a:spLocks noChangeArrowheads="1" noChangeShapeType="1" noTextEdit="1"/>
          </p:cNvSpPr>
          <p:nvPr/>
        </p:nvSpPr>
        <p:spPr bwMode="auto">
          <a:xfrm rot="-245137">
            <a:off x="469900" y="479425"/>
            <a:ext cx="5894388" cy="7889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chemeClr val="bg2"/>
                  </a:outerShdw>
                </a:effectLst>
                <a:latin typeface="Monotype Corsiva"/>
              </a:rPr>
              <a:t>III этап "Работа в группах"</a:t>
            </a: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468313" y="1268413"/>
            <a:ext cx="7272337" cy="1296987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smGrid">
                  <a:fgClr>
                    <a:srgbClr val="FFCC99"/>
                  </a:fgClr>
                  <a:bgClr>
                    <a:srgbClr val="FFFFFF"/>
                  </a:bgClr>
                </a:pattFill>
                <a:effectLst>
                  <a:outerShdw dist="428425" dir="20881432" algn="ctr" rotWithShape="0">
                    <a:schemeClr val="bg2"/>
                  </a:outerShdw>
                </a:effectLst>
                <a:latin typeface="Monotype Corsiva"/>
              </a:rPr>
              <a:t>Что  и кто делают человека успешным?</a:t>
            </a:r>
          </a:p>
        </p:txBody>
      </p:sp>
      <p:grpSp>
        <p:nvGrpSpPr>
          <p:cNvPr id="9237" name="Group 21"/>
          <p:cNvGrpSpPr>
            <a:grpSpLocks/>
          </p:cNvGrpSpPr>
          <p:nvPr/>
        </p:nvGrpSpPr>
        <p:grpSpPr bwMode="auto">
          <a:xfrm>
            <a:off x="819150" y="3284538"/>
            <a:ext cx="6777038" cy="2563812"/>
            <a:chOff x="516" y="2069"/>
            <a:chExt cx="4269" cy="1615"/>
          </a:xfrm>
        </p:grpSpPr>
        <p:grpSp>
          <p:nvGrpSpPr>
            <p:cNvPr id="9233" name="Group 17"/>
            <p:cNvGrpSpPr>
              <a:grpSpLocks/>
            </p:cNvGrpSpPr>
            <p:nvPr/>
          </p:nvGrpSpPr>
          <p:grpSpPr bwMode="auto">
            <a:xfrm>
              <a:off x="516" y="2069"/>
              <a:ext cx="1179" cy="617"/>
              <a:chOff x="516" y="2069"/>
              <a:chExt cx="1179" cy="617"/>
            </a:xfrm>
          </p:grpSpPr>
          <p:sp>
            <p:nvSpPr>
              <p:cNvPr id="9227" name="AutoShape 11"/>
              <p:cNvSpPr>
                <a:spLocks/>
              </p:cNvSpPr>
              <p:nvPr/>
            </p:nvSpPr>
            <p:spPr bwMode="auto">
              <a:xfrm>
                <a:off x="516" y="2069"/>
                <a:ext cx="1179" cy="617"/>
              </a:xfrm>
              <a:prstGeom prst="borderCallout1">
                <a:avLst>
                  <a:gd name="adj1" fmla="val 11671"/>
                  <a:gd name="adj2" fmla="val 104069"/>
                  <a:gd name="adj3" fmla="val -115722"/>
                  <a:gd name="adj4" fmla="val 160134"/>
                </a:avLst>
              </a:prstGeom>
              <a:gradFill rotWithShape="1">
                <a:gsLst>
                  <a:gs pos="0">
                    <a:srgbClr val="FFCC99">
                      <a:gamma/>
                      <a:tint val="0"/>
                      <a:invGamma/>
                    </a:srgbClr>
                  </a:gs>
                  <a:gs pos="100000">
                    <a:srgbClr val="FFCC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ru-RU"/>
              </a:p>
            </p:txBody>
          </p:sp>
          <p:sp>
            <p:nvSpPr>
              <p:cNvPr id="9229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567" y="2205"/>
                <a:ext cx="1092" cy="21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b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Monotype Corsiva"/>
                  </a:rPr>
                  <a:t>Родители</a:t>
                </a:r>
              </a:p>
            </p:txBody>
          </p:sp>
        </p:grpSp>
        <p:grpSp>
          <p:nvGrpSpPr>
            <p:cNvPr id="9234" name="Group 18"/>
            <p:cNvGrpSpPr>
              <a:grpSpLocks/>
            </p:cNvGrpSpPr>
            <p:nvPr/>
          </p:nvGrpSpPr>
          <p:grpSpPr bwMode="auto">
            <a:xfrm>
              <a:off x="1020" y="3067"/>
              <a:ext cx="1179" cy="617"/>
              <a:chOff x="1020" y="3067"/>
              <a:chExt cx="1179" cy="617"/>
            </a:xfrm>
          </p:grpSpPr>
          <p:sp>
            <p:nvSpPr>
              <p:cNvPr id="9228" name="AutoShape 12"/>
              <p:cNvSpPr>
                <a:spLocks/>
              </p:cNvSpPr>
              <p:nvPr/>
            </p:nvSpPr>
            <p:spPr bwMode="auto">
              <a:xfrm>
                <a:off x="1020" y="3067"/>
                <a:ext cx="1179" cy="617"/>
              </a:xfrm>
              <a:prstGeom prst="borderCallout1">
                <a:avLst>
                  <a:gd name="adj1" fmla="val 11671"/>
                  <a:gd name="adj2" fmla="val 104069"/>
                  <a:gd name="adj3" fmla="val -280875"/>
                  <a:gd name="adj4" fmla="val 132824"/>
                </a:avLst>
              </a:prstGeom>
              <a:gradFill rotWithShape="1">
                <a:gsLst>
                  <a:gs pos="0">
                    <a:srgbClr val="FFCC99">
                      <a:gamma/>
                      <a:tint val="0"/>
                      <a:invGamma/>
                    </a:srgbClr>
                  </a:gs>
                  <a:gs pos="100000">
                    <a:srgbClr val="FFCC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ru-RU"/>
              </a:p>
            </p:txBody>
          </p:sp>
          <p:sp>
            <p:nvSpPr>
              <p:cNvPr id="9230" name="WordArt 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62" y="3249"/>
                <a:ext cx="1092" cy="21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b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Monotype Corsiva"/>
                  </a:rPr>
                  <a:t>Друзья</a:t>
                </a:r>
              </a:p>
            </p:txBody>
          </p:sp>
        </p:grpSp>
        <p:grpSp>
          <p:nvGrpSpPr>
            <p:cNvPr id="9235" name="Group 19"/>
            <p:cNvGrpSpPr>
              <a:grpSpLocks/>
            </p:cNvGrpSpPr>
            <p:nvPr/>
          </p:nvGrpSpPr>
          <p:grpSpPr bwMode="auto">
            <a:xfrm>
              <a:off x="3606" y="2269"/>
              <a:ext cx="1179" cy="617"/>
              <a:chOff x="3606" y="2269"/>
              <a:chExt cx="1179" cy="617"/>
            </a:xfrm>
          </p:grpSpPr>
          <p:sp>
            <p:nvSpPr>
              <p:cNvPr id="9225" name="AutoShape 9"/>
              <p:cNvSpPr>
                <a:spLocks/>
              </p:cNvSpPr>
              <p:nvPr/>
            </p:nvSpPr>
            <p:spPr bwMode="auto">
              <a:xfrm>
                <a:off x="3606" y="2269"/>
                <a:ext cx="1179" cy="617"/>
              </a:xfrm>
              <a:prstGeom prst="borderCallout1">
                <a:avLst>
                  <a:gd name="adj1" fmla="val 11671"/>
                  <a:gd name="adj2" fmla="val -4069"/>
                  <a:gd name="adj3" fmla="val -141815"/>
                  <a:gd name="adj4" fmla="val -54454"/>
                </a:avLst>
              </a:prstGeom>
              <a:gradFill rotWithShape="1">
                <a:gsLst>
                  <a:gs pos="0">
                    <a:srgbClr val="FFCC99">
                      <a:gamma/>
                      <a:tint val="0"/>
                      <a:invGamma/>
                    </a:srgbClr>
                  </a:gs>
                  <a:gs pos="100000">
                    <a:srgbClr val="FFCC9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ru-RU"/>
              </a:p>
            </p:txBody>
          </p:sp>
          <p:sp>
            <p:nvSpPr>
              <p:cNvPr id="9231" name="WordArt 1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51" y="2478"/>
                <a:ext cx="1092" cy="21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ru-RU" sz="3600" b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Monotype Corsiva"/>
                  </a:rPr>
                  <a:t>Знания</a:t>
                </a:r>
              </a:p>
            </p:txBody>
          </p:sp>
        </p:grpSp>
      </p:grpSp>
      <p:grpSp>
        <p:nvGrpSpPr>
          <p:cNvPr id="9236" name="Group 20"/>
          <p:cNvGrpSpPr>
            <a:grpSpLocks/>
          </p:cNvGrpSpPr>
          <p:nvPr/>
        </p:nvGrpSpPr>
        <p:grpSpPr bwMode="auto">
          <a:xfrm>
            <a:off x="4724400" y="5013325"/>
            <a:ext cx="1871663" cy="906463"/>
            <a:chOff x="2976" y="3158"/>
            <a:chExt cx="1179" cy="571"/>
          </a:xfrm>
        </p:grpSpPr>
        <p:sp>
          <p:nvSpPr>
            <p:cNvPr id="9226" name="AutoShape 10"/>
            <p:cNvSpPr>
              <a:spLocks/>
            </p:cNvSpPr>
            <p:nvPr/>
          </p:nvSpPr>
          <p:spPr bwMode="auto">
            <a:xfrm>
              <a:off x="2976" y="3158"/>
              <a:ext cx="1179" cy="571"/>
            </a:xfrm>
            <a:prstGeom prst="borderCallout1">
              <a:avLst>
                <a:gd name="adj1" fmla="val 12611"/>
                <a:gd name="adj2" fmla="val -4069"/>
                <a:gd name="adj3" fmla="val -314537"/>
                <a:gd name="adj4" fmla="val -12722"/>
              </a:avLst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9232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3016" y="3339"/>
              <a:ext cx="1092" cy="2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Monotype Corsiva"/>
                </a:rPr>
                <a:t>Школа</a:t>
              </a:r>
            </a:p>
          </p:txBody>
        </p:sp>
      </p:grp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3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3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IMG_0087"/>
          <p:cNvPicPr>
            <a:picLocks noChangeAspect="1" noChangeArrowheads="1"/>
          </p:cNvPicPr>
          <p:nvPr/>
        </p:nvPicPr>
        <p:blipFill>
          <a:blip r:embed="rId2" cstate="print">
            <a:lum bright="18000" contrast="18000"/>
          </a:blip>
          <a:srcRect/>
          <a:stretch>
            <a:fillRect/>
          </a:stretch>
        </p:blipFill>
        <p:spPr bwMode="auto">
          <a:xfrm rot="465980">
            <a:off x="6011863" y="1052513"/>
            <a:ext cx="2232025" cy="16732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46" name="Picture 6" descr="IMG_0193"/>
          <p:cNvPicPr>
            <a:picLocks noChangeAspect="1" noChangeArrowheads="1"/>
          </p:cNvPicPr>
          <p:nvPr/>
        </p:nvPicPr>
        <p:blipFill>
          <a:blip r:embed="rId3" cstate="print">
            <a:lum bright="18000" contrast="12000"/>
          </a:blip>
          <a:srcRect/>
          <a:stretch>
            <a:fillRect/>
          </a:stretch>
        </p:blipFill>
        <p:spPr bwMode="auto">
          <a:xfrm rot="-534737">
            <a:off x="250825" y="908050"/>
            <a:ext cx="3168650" cy="2663825"/>
          </a:xfrm>
          <a:prstGeom prst="rect">
            <a:avLst/>
          </a:prstGeom>
          <a:noFill/>
        </p:spPr>
      </p:pic>
      <p:sp>
        <p:nvSpPr>
          <p:cNvPr id="10244" name="WordArt 4" descr="Папирус"/>
          <p:cNvSpPr>
            <a:spLocks noChangeArrowheads="1" noChangeShapeType="1" noTextEdit="1"/>
          </p:cNvSpPr>
          <p:nvPr/>
        </p:nvSpPr>
        <p:spPr bwMode="auto">
          <a:xfrm rot="-245137">
            <a:off x="469900" y="479425"/>
            <a:ext cx="5894388" cy="7889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chemeClr val="bg2"/>
                  </a:outerShdw>
                </a:effectLst>
                <a:latin typeface="Monotype Corsiva"/>
              </a:rPr>
              <a:t>1 группа "Люди нашей школы"</a:t>
            </a:r>
          </a:p>
        </p:txBody>
      </p:sp>
      <p:pic>
        <p:nvPicPr>
          <p:cNvPr id="10247" name="Picture 7" descr="IMG_0183"/>
          <p:cNvPicPr>
            <a:picLocks noChangeAspect="1" noChangeArrowheads="1"/>
          </p:cNvPicPr>
          <p:nvPr/>
        </p:nvPicPr>
        <p:blipFill>
          <a:blip r:embed="rId5" cstate="print"/>
          <a:srcRect l="11110" t="13168" r="8643" b="11111"/>
          <a:stretch>
            <a:fillRect/>
          </a:stretch>
        </p:blipFill>
        <p:spPr bwMode="auto">
          <a:xfrm rot="-439939">
            <a:off x="5795963" y="2843213"/>
            <a:ext cx="2279650" cy="17383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48" name="Picture 8" descr="IMG_008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31867">
            <a:off x="6084888" y="4695825"/>
            <a:ext cx="1760537" cy="161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68313" y="4076700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Савельев А.</a:t>
            </a:r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179388" y="465296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395288" y="4437063"/>
            <a:ext cx="3240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/>
              <a:t>Фотографии школы и класса</a:t>
            </a: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39750" y="5013325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Козлов А.</a:t>
            </a:r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>
            <a:off x="179388" y="5516563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468313" y="5300663"/>
            <a:ext cx="18002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/>
              <a:t>Фотографии и информация о Казазаеве А.</a:t>
            </a:r>
          </a:p>
        </p:txBody>
      </p: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3851275" y="1052513"/>
            <a:ext cx="3529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Фомина А.</a:t>
            </a:r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>
            <a:off x="3563938" y="1557338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3635375" y="1360488"/>
            <a:ext cx="19446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/>
              <a:t>Информация о родителях одноклассников</a:t>
            </a:r>
          </a:p>
        </p:txBody>
      </p:sp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3924300" y="2636838"/>
            <a:ext cx="1871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3924300" y="2565400"/>
            <a:ext cx="1871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Свечникова Д.</a:t>
            </a:r>
          </a:p>
        </p:txBody>
      </p:sp>
      <p:sp>
        <p:nvSpPr>
          <p:cNvPr id="10273" name="Line 33"/>
          <p:cNvSpPr>
            <a:spLocks noChangeShapeType="1"/>
          </p:cNvSpPr>
          <p:nvPr/>
        </p:nvSpPr>
        <p:spPr bwMode="auto">
          <a:xfrm>
            <a:off x="3563938" y="3068638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3706813" y="2852738"/>
            <a:ext cx="1873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/>
              <a:t>Информация о Малевиче Г, работа в музее, информация об учителях, учениках</a:t>
            </a: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3563938" y="4581525"/>
            <a:ext cx="17287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Сарапулова И., Николаева Н., Заболотских И.</a:t>
            </a:r>
          </a:p>
        </p:txBody>
      </p:sp>
      <p:sp>
        <p:nvSpPr>
          <p:cNvPr id="10276" name="Line 36"/>
          <p:cNvSpPr>
            <a:spLocks noChangeShapeType="1"/>
          </p:cNvSpPr>
          <p:nvPr/>
        </p:nvSpPr>
        <p:spPr bwMode="auto">
          <a:xfrm>
            <a:off x="3490913" y="566102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3492500" y="5445125"/>
            <a:ext cx="20161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/>
              <a:t>Сбор прочей информации, общее руководство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102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9" grpId="0"/>
      <p:bldP spid="10259" grpId="0" animBg="1"/>
      <p:bldP spid="10261" grpId="0"/>
      <p:bldP spid="10262" grpId="0"/>
      <p:bldP spid="10265" grpId="0" animBg="1"/>
      <p:bldP spid="10266" grpId="0"/>
      <p:bldP spid="10268" grpId="0" animBg="1"/>
      <p:bldP spid="10270" grpId="0"/>
      <p:bldP spid="10272" grpId="0"/>
      <p:bldP spid="10273" grpId="0" animBg="1"/>
      <p:bldP spid="10275" grpId="0"/>
      <p:bldP spid="10276" grpId="0" animBg="1"/>
      <p:bldP spid="102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IMG_0197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 l="23659" t="21951" b="29268"/>
          <a:stretch>
            <a:fillRect/>
          </a:stretch>
        </p:blipFill>
        <p:spPr bwMode="auto">
          <a:xfrm rot="-334295">
            <a:off x="6227763" y="549275"/>
            <a:ext cx="1944687" cy="1828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1269" name="Picture 5" descr="IMG_0088"/>
          <p:cNvPicPr>
            <a:picLocks noChangeAspect="1" noChangeArrowheads="1"/>
          </p:cNvPicPr>
          <p:nvPr/>
        </p:nvPicPr>
        <p:blipFill>
          <a:blip r:embed="rId3" cstate="print">
            <a:lum bright="18000" contrast="24000"/>
          </a:blip>
          <a:srcRect t="9793"/>
          <a:stretch>
            <a:fillRect/>
          </a:stretch>
        </p:blipFill>
        <p:spPr bwMode="auto">
          <a:xfrm rot="606606">
            <a:off x="5581650" y="2540000"/>
            <a:ext cx="2590800" cy="1752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1270" name="Picture 6" descr="IMG_0096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 rot="-727809">
            <a:off x="5705475" y="4500563"/>
            <a:ext cx="2251075" cy="17367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1271" name="Picture 7" descr="IMG_0192"/>
          <p:cNvPicPr>
            <a:picLocks noChangeAspect="1" noChangeArrowheads="1"/>
          </p:cNvPicPr>
          <p:nvPr/>
        </p:nvPicPr>
        <p:blipFill>
          <a:blip r:embed="rId5" cstate="print">
            <a:lum bright="18000" contrast="6000"/>
          </a:blip>
          <a:srcRect t="2756" b="8389"/>
          <a:stretch>
            <a:fillRect/>
          </a:stretch>
        </p:blipFill>
        <p:spPr bwMode="auto">
          <a:xfrm rot="-407645">
            <a:off x="246063" y="981075"/>
            <a:ext cx="3159125" cy="2447925"/>
          </a:xfrm>
          <a:prstGeom prst="rect">
            <a:avLst/>
          </a:prstGeom>
          <a:noFill/>
        </p:spPr>
      </p:pic>
      <p:sp>
        <p:nvSpPr>
          <p:cNvPr id="11268" name="WordArt 4" descr="Папирус"/>
          <p:cNvSpPr>
            <a:spLocks noChangeArrowheads="1" noChangeShapeType="1" noTextEdit="1"/>
          </p:cNvSpPr>
          <p:nvPr/>
        </p:nvSpPr>
        <p:spPr bwMode="auto">
          <a:xfrm rot="-245137">
            <a:off x="468313" y="479425"/>
            <a:ext cx="5894387" cy="7889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chemeClr val="bg2"/>
                  </a:outerShdw>
                </a:effectLst>
                <a:latin typeface="Monotype Corsiva"/>
              </a:rPr>
              <a:t>2 группа "События нашей школы"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708400" y="1125538"/>
            <a:ext cx="2087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Лутошкина О.</a:t>
            </a: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4140200" y="155733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3924300" y="1412875"/>
            <a:ext cx="18716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/>
              <a:t>Набор информации на компьютере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3635375" y="2565400"/>
            <a:ext cx="1944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Закревская А.</a:t>
            </a: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3563938" y="306863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3924300" y="2924175"/>
            <a:ext cx="172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/>
              <a:t>Сканирование фотографий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900113" y="3789363"/>
            <a:ext cx="2449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Ставрова А., Клементьева Е.</a:t>
            </a:r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827088" y="4581525"/>
            <a:ext cx="250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116013" y="4365625"/>
            <a:ext cx="316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/>
              <a:t>Дополнительная информация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1042988" y="4941888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Дикопавленко Е.</a:t>
            </a: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>
            <a:off x="1296988" y="5516563"/>
            <a:ext cx="250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1547813" y="5300663"/>
            <a:ext cx="381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/>
              <a:t>Набор своего домашнего сочинения на компьютере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112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73" grpId="0"/>
      <p:bldP spid="11275" grpId="0" animBg="1"/>
      <p:bldP spid="11276" grpId="0"/>
      <p:bldP spid="11277" grpId="0"/>
      <p:bldP spid="11278" grpId="0" animBg="1"/>
      <p:bldP spid="11280" grpId="0"/>
      <p:bldP spid="11281" grpId="0"/>
      <p:bldP spid="11282" grpId="0" animBg="1"/>
      <p:bldP spid="11283" grpId="0"/>
      <p:bldP spid="11284" grpId="0"/>
      <p:bldP spid="11285" grpId="0" animBg="1"/>
      <p:bldP spid="112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IMG_0093"/>
          <p:cNvPicPr>
            <a:picLocks noChangeAspect="1" noChangeArrowheads="1"/>
          </p:cNvPicPr>
          <p:nvPr/>
        </p:nvPicPr>
        <p:blipFill>
          <a:blip r:embed="rId2" cstate="print">
            <a:lum bright="18000" contrast="12000"/>
          </a:blip>
          <a:srcRect/>
          <a:stretch>
            <a:fillRect/>
          </a:stretch>
        </p:blipFill>
        <p:spPr bwMode="auto">
          <a:xfrm rot="583964">
            <a:off x="5292725" y="549275"/>
            <a:ext cx="2651125" cy="19891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296" name="Picture 8" descr="IMG_0100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 l="8763" t="30823" r="29556" b="16063"/>
          <a:stretch>
            <a:fillRect/>
          </a:stretch>
        </p:blipFill>
        <p:spPr bwMode="auto">
          <a:xfrm rot="-785551">
            <a:off x="5724525" y="2536825"/>
            <a:ext cx="2592388" cy="19716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297" name="Picture 9" descr="IMG_0191"/>
          <p:cNvPicPr>
            <a:picLocks noChangeAspect="1" noChangeArrowheads="1"/>
          </p:cNvPicPr>
          <p:nvPr/>
        </p:nvPicPr>
        <p:blipFill>
          <a:blip r:embed="rId4" cstate="print">
            <a:lum bright="24000"/>
          </a:blip>
          <a:srcRect/>
          <a:stretch>
            <a:fillRect/>
          </a:stretch>
        </p:blipFill>
        <p:spPr bwMode="auto">
          <a:xfrm rot="-316347">
            <a:off x="323850" y="981075"/>
            <a:ext cx="3338513" cy="2520950"/>
          </a:xfrm>
          <a:prstGeom prst="rect">
            <a:avLst/>
          </a:prstGeom>
          <a:noFill/>
        </p:spPr>
      </p:pic>
      <p:sp>
        <p:nvSpPr>
          <p:cNvPr id="12292" name="WordArt 4" descr="Папирус"/>
          <p:cNvSpPr>
            <a:spLocks noChangeArrowheads="1" noChangeShapeType="1" noTextEdit="1"/>
          </p:cNvSpPr>
          <p:nvPr/>
        </p:nvSpPr>
        <p:spPr bwMode="auto">
          <a:xfrm rot="-245137">
            <a:off x="469900" y="479425"/>
            <a:ext cx="5894388" cy="7889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chemeClr val="bg2"/>
                  </a:outerShdw>
                </a:effectLst>
                <a:latin typeface="Monotype Corsiva"/>
              </a:rPr>
              <a:t>3 группа "Ценности нашей школы"</a:t>
            </a:r>
          </a:p>
        </p:txBody>
      </p:sp>
      <p:pic>
        <p:nvPicPr>
          <p:cNvPr id="12295" name="Picture 7" descr="IMG_0189"/>
          <p:cNvPicPr>
            <a:picLocks noChangeAspect="1" noChangeArrowheads="1"/>
          </p:cNvPicPr>
          <p:nvPr/>
        </p:nvPicPr>
        <p:blipFill>
          <a:blip r:embed="rId6" cstate="print"/>
          <a:srcRect l="31099" t="12820" r="35387" b="46153"/>
          <a:stretch>
            <a:fillRect/>
          </a:stretch>
        </p:blipFill>
        <p:spPr bwMode="auto">
          <a:xfrm rot="410954">
            <a:off x="5437188" y="4508500"/>
            <a:ext cx="2519362" cy="19542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3635375" y="1125538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Ухова Д.</a:t>
            </a: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3708400" y="16287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852863" y="1412875"/>
            <a:ext cx="14398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/>
              <a:t>Оформление единого бюллетеня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3779838" y="328453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Филимошкин Н.</a:t>
            </a: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3492500" y="3860800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3779838" y="3644900"/>
            <a:ext cx="1727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/>
              <a:t>Фотографии, набор и распечатка текста.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539750" y="3644900"/>
            <a:ext cx="2232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Антонов Е., Самойленко А.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539750" y="4292600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/>
              <a:t>Сбор информации</a:t>
            </a:r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179388" y="4437063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539750" y="5013325"/>
            <a:ext cx="4824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Горбунова Т., Пилецкая А.</a:t>
            </a:r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>
            <a:off x="179388" y="5516563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539750" y="5373688"/>
            <a:ext cx="4752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/>
              <a:t>Помощь от родителей, сбор информации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1229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8" grpId="0"/>
      <p:bldP spid="12299" grpId="0" animBg="1"/>
      <p:bldP spid="12300" grpId="0"/>
      <p:bldP spid="12301" grpId="0"/>
      <p:bldP spid="12302" grpId="0" animBg="1"/>
      <p:bldP spid="12303" grpId="0"/>
      <p:bldP spid="12304" grpId="0"/>
      <p:bldP spid="12306" grpId="0"/>
      <p:bldP spid="12307" grpId="0" animBg="1"/>
      <p:bldP spid="12308" grpId="0"/>
      <p:bldP spid="12311" grpId="0" animBg="1"/>
      <p:bldP spid="123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IMG_0190"/>
          <p:cNvPicPr>
            <a:picLocks noChangeAspect="1" noChangeArrowheads="1"/>
          </p:cNvPicPr>
          <p:nvPr/>
        </p:nvPicPr>
        <p:blipFill>
          <a:blip r:embed="rId2" cstate="print">
            <a:lum bright="18000" contrast="6000"/>
          </a:blip>
          <a:srcRect/>
          <a:stretch>
            <a:fillRect/>
          </a:stretch>
        </p:blipFill>
        <p:spPr bwMode="auto">
          <a:xfrm rot="449648">
            <a:off x="4427538" y="836613"/>
            <a:ext cx="3454400" cy="2749550"/>
          </a:xfrm>
          <a:prstGeom prst="rect">
            <a:avLst/>
          </a:prstGeom>
          <a:noFill/>
        </p:spPr>
      </p:pic>
      <p:sp>
        <p:nvSpPr>
          <p:cNvPr id="13316" name="WordArt 4" descr="Папирус"/>
          <p:cNvSpPr>
            <a:spLocks noChangeArrowheads="1" noChangeShapeType="1" noTextEdit="1"/>
          </p:cNvSpPr>
          <p:nvPr/>
        </p:nvSpPr>
        <p:spPr bwMode="auto">
          <a:xfrm rot="-245137">
            <a:off x="469900" y="479425"/>
            <a:ext cx="5894388" cy="7889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57933" dir="19121483" algn="ctr" rotWithShape="0">
                    <a:schemeClr val="bg2"/>
                  </a:outerShdw>
                </a:effectLst>
                <a:latin typeface="Monotype Corsiva"/>
              </a:rPr>
              <a:t>4 группа "Задачи нашей школы"</a:t>
            </a:r>
          </a:p>
        </p:txBody>
      </p:sp>
      <p:pic>
        <p:nvPicPr>
          <p:cNvPr id="13318" name="Picture 6" descr="IMG_0103"/>
          <p:cNvPicPr>
            <a:picLocks noChangeAspect="1" noChangeArrowheads="1"/>
          </p:cNvPicPr>
          <p:nvPr/>
        </p:nvPicPr>
        <p:blipFill>
          <a:blip r:embed="rId4" cstate="print">
            <a:lum bright="18000" contrast="18000"/>
          </a:blip>
          <a:srcRect l="9009" t="14517" b="19341"/>
          <a:stretch>
            <a:fillRect/>
          </a:stretch>
        </p:blipFill>
        <p:spPr bwMode="auto">
          <a:xfrm rot="-443565">
            <a:off x="5580063" y="3141663"/>
            <a:ext cx="2466975" cy="18097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3320" name="Picture 8" descr="IMG_0203"/>
          <p:cNvPicPr>
            <a:picLocks noChangeAspect="1" noChangeArrowheads="1"/>
          </p:cNvPicPr>
          <p:nvPr/>
        </p:nvPicPr>
        <p:blipFill>
          <a:blip r:embed="rId5" cstate="print">
            <a:lum bright="12000" contrast="6000"/>
          </a:blip>
          <a:srcRect l="14655" t="41391" b="13797"/>
          <a:stretch>
            <a:fillRect/>
          </a:stretch>
        </p:blipFill>
        <p:spPr bwMode="auto">
          <a:xfrm rot="444539">
            <a:off x="6000750" y="4868863"/>
            <a:ext cx="1955800" cy="1744662"/>
          </a:xfrm>
          <a:prstGeom prst="rect">
            <a:avLst/>
          </a:prstGeom>
          <a:noFill/>
        </p:spPr>
      </p:pic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39750" y="1557338"/>
            <a:ext cx="4105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Брежнева Е, Рыкова С.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250825" y="21336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539750" y="1989138"/>
            <a:ext cx="3673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/>
              <a:t>Предоставление информации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11188" y="2708275"/>
            <a:ext cx="287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Монтякова И.</a:t>
            </a: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23850" y="328453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611188" y="3141663"/>
            <a:ext cx="3671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/>
              <a:t>Набор текста для бюллетеня на компьютере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684213" y="3933825"/>
            <a:ext cx="2592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Новокшонова Ю.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39750" y="45085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900113" y="4437063"/>
            <a:ext cx="295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/>
              <a:t>Помощь в оформлении</a:t>
            </a: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468313" y="5229225"/>
            <a:ext cx="4608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Окунев Д., Данченко А.</a:t>
            </a:r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>
            <a:off x="611188" y="580548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611188" y="5229225"/>
            <a:ext cx="403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971550" y="5661025"/>
            <a:ext cx="41036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/>
              <a:t>Ответственные за фотографирование всех этапов работы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33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21" grpId="0"/>
      <p:bldP spid="13322" grpId="0" animBg="1"/>
      <p:bldP spid="13323" grpId="0"/>
      <p:bldP spid="13324" grpId="0"/>
      <p:bldP spid="13325" grpId="0" animBg="1"/>
      <p:bldP spid="13326" grpId="0"/>
      <p:bldP spid="13327" grpId="0"/>
      <p:bldP spid="13328" grpId="0" animBg="1"/>
      <p:bldP spid="13329" grpId="0"/>
      <p:bldP spid="13330" grpId="0"/>
      <p:bldP spid="13331" grpId="0" animBg="1"/>
      <p:bldP spid="13333" grpId="0"/>
    </p:bldLst>
  </p:timing>
</p:sld>
</file>

<file path=ppt/theme/theme1.xml><?xml version="1.0" encoding="utf-8"?>
<a:theme xmlns:a="http://schemas.openxmlformats.org/drawingml/2006/main" name="Шаблон оформления «Тетрадь в клетку»">
  <a:themeElements>
    <a:clrScheme name="Шаблон оформления «Тетрадь в клетку» 1">
      <a:dk1>
        <a:srgbClr val="663300"/>
      </a:dk1>
      <a:lt1>
        <a:srgbClr val="FFF8E2"/>
      </a:lt1>
      <a:dk2>
        <a:srgbClr val="996600"/>
      </a:dk2>
      <a:lt2>
        <a:srgbClr val="DDDDDD"/>
      </a:lt2>
      <a:accent1>
        <a:srgbClr val="92D0A4"/>
      </a:accent1>
      <a:accent2>
        <a:srgbClr val="BDAB71"/>
      </a:accent2>
      <a:accent3>
        <a:srgbClr val="FFFBEE"/>
      </a:accent3>
      <a:accent4>
        <a:srgbClr val="562A00"/>
      </a:accent4>
      <a:accent5>
        <a:srgbClr val="C7E4CF"/>
      </a:accent5>
      <a:accent6>
        <a:srgbClr val="AB9B66"/>
      </a:accent6>
      <a:hlink>
        <a:srgbClr val="FF9999"/>
      </a:hlink>
      <a:folHlink>
        <a:srgbClr val="E5DF94"/>
      </a:folHlink>
    </a:clrScheme>
    <a:fontScheme name="Шаблон оформления «Тетрадь в клетку»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Тетрадь в клетку» 1">
        <a:dk1>
          <a:srgbClr val="663300"/>
        </a:dk1>
        <a:lt1>
          <a:srgbClr val="FFF8E2"/>
        </a:lt1>
        <a:dk2>
          <a:srgbClr val="996600"/>
        </a:dk2>
        <a:lt2>
          <a:srgbClr val="DDDDDD"/>
        </a:lt2>
        <a:accent1>
          <a:srgbClr val="92D0A4"/>
        </a:accent1>
        <a:accent2>
          <a:srgbClr val="BDAB71"/>
        </a:accent2>
        <a:accent3>
          <a:srgbClr val="FFFBEE"/>
        </a:accent3>
        <a:accent4>
          <a:srgbClr val="562A00"/>
        </a:accent4>
        <a:accent5>
          <a:srgbClr val="C7E4CF"/>
        </a:accent5>
        <a:accent6>
          <a:srgbClr val="AB9B66"/>
        </a:accent6>
        <a:hlink>
          <a:srgbClr val="FF9999"/>
        </a:hlink>
        <a:folHlink>
          <a:srgbClr val="E5DF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Тетрадь в клетку» 2">
        <a:dk1>
          <a:srgbClr val="663300"/>
        </a:dk1>
        <a:lt1>
          <a:srgbClr val="F8F8F8"/>
        </a:lt1>
        <a:dk2>
          <a:srgbClr val="3366CC"/>
        </a:dk2>
        <a:lt2>
          <a:srgbClr val="CCECFF"/>
        </a:lt2>
        <a:accent1>
          <a:srgbClr val="93C4D0"/>
        </a:accent1>
        <a:accent2>
          <a:srgbClr val="BDAB71"/>
        </a:accent2>
        <a:accent3>
          <a:srgbClr val="FBFBFB"/>
        </a:accent3>
        <a:accent4>
          <a:srgbClr val="562A00"/>
        </a:accent4>
        <a:accent5>
          <a:srgbClr val="C8DEE4"/>
        </a:accent5>
        <a:accent6>
          <a:srgbClr val="AB9B66"/>
        </a:accent6>
        <a:hlink>
          <a:srgbClr val="E6B2BE"/>
        </a:hlink>
        <a:folHlink>
          <a:srgbClr val="E5DF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Тетрадь в клетку»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«Тетрадь в клетку»</Template>
  <TotalTime>454</TotalTime>
  <Words>476</Words>
  <Application>Microsoft Office PowerPoint</Application>
  <PresentationFormat>Экран (4:3)</PresentationFormat>
  <Paragraphs>97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Times New Roman</vt:lpstr>
      <vt:lpstr>Arial</vt:lpstr>
      <vt:lpstr>Monotype Corsiva</vt:lpstr>
      <vt:lpstr>Шаблон оформления «Тетрадь в клетку»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Manager/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User</dc:creator>
  <cp:keywords/>
  <dc:description/>
  <cp:lastModifiedBy>taxa</cp:lastModifiedBy>
  <cp:revision>75</cp:revision>
  <dcterms:created xsi:type="dcterms:W3CDTF">2007-04-12T17:27:57Z</dcterms:created>
  <dcterms:modified xsi:type="dcterms:W3CDTF">2008-01-14T17:48:21Z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TC010690641049</vt:lpwstr>
  </property>
</Properties>
</file>