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99FF"/>
    <a:srgbClr val="CC00CC"/>
    <a:srgbClr val="CC9900"/>
    <a:srgbClr val="00CC00"/>
    <a:srgbClr val="FF0000"/>
    <a:srgbClr val="00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027" autoAdjust="0"/>
  </p:normalViewPr>
  <p:slideViewPr>
    <p:cSldViewPr>
      <p:cViewPr varScale="1">
        <p:scale>
          <a:sx n="50" d="100"/>
          <a:sy n="50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92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1E2624B-5BCF-4926-87B0-EEFA4C1807D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250E77-1749-454B-8C2A-9BA72D3CC8BA}" type="slidenum">
              <a:rPr lang="ru-RU"/>
              <a:pPr/>
              <a:t>1</a:t>
            </a:fld>
            <a:endParaRPr lang="ru-RU"/>
          </a:p>
        </p:txBody>
      </p:sp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78FBB-DDDF-455C-A019-2716F3C71337}" type="slidenum">
              <a:rPr lang="ru-RU"/>
              <a:pPr/>
              <a:t>2</a:t>
            </a:fld>
            <a:endParaRPr lang="ru-RU"/>
          </a:p>
        </p:txBody>
      </p:sp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B3D73-DB9E-4F7A-B3B3-B8A0DF3D166E}" type="slidenum">
              <a:rPr lang="ru-RU"/>
              <a:pPr/>
              <a:t>3</a:t>
            </a:fld>
            <a:endParaRPr lang="ru-RU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4FBFC5-8851-41CD-847E-DE610E812FA2}" type="slidenum">
              <a:rPr lang="ru-RU"/>
              <a:pPr/>
              <a:t>4</a:t>
            </a:fld>
            <a:endParaRPr lang="ru-RU"/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8B247-9593-49FC-8BAD-01309A2BF387}" type="slidenum">
              <a:rPr lang="ru-RU"/>
              <a:pPr/>
              <a:t>5</a:t>
            </a:fld>
            <a:endParaRPr lang="ru-RU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E4D686-1BD7-4C7D-8810-F2C140571DC8}" type="slidenum">
              <a:rPr lang="ru-RU"/>
              <a:pPr/>
              <a:t>6</a:t>
            </a:fld>
            <a:endParaRPr lang="ru-RU"/>
          </a:p>
        </p:txBody>
      </p:sp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123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5124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5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6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7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8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9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31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37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5138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9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0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41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5142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3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45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5146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8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49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5150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1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2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53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515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5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64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601AC66-6096-4E95-B992-87DA3BBE6BD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16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4C180-9643-4890-86EB-7D66A0BB91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2283D-0C5F-40DD-9D75-74D37CFF46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77F3919-94DA-458E-BCA3-F866FA9CAB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BF69A-BF4A-4A90-963C-75BDB23A9E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4F0E7-324C-42E6-8237-87A2410DA4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A6996-89EB-47F0-A0E2-5F9C5A979E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F76D3-158C-459A-8B4A-B4E635B69B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E3D2A-1C01-4EFC-B231-38BA25D043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3CC63-8365-4503-ABCC-994F028198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DC1EC-196F-4855-984D-A89BDF7AFE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80650-D4C8-4A89-993C-2CD9F38DBB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00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410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0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11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411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1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1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4115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4116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7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8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1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412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23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4124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5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6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2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4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4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414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14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A36983-F844-4442-9905-6270A614489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advClick="0" advTm="1000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33375"/>
            <a:ext cx="8569325" cy="1031875"/>
          </a:xfrm>
        </p:spPr>
        <p:txBody>
          <a:bodyPr/>
          <a:lstStyle/>
          <a:p>
            <a:r>
              <a:rPr lang="ru-RU" sz="6000">
                <a:latin typeface="Comic Sans MS" pitchFamily="66" charset="0"/>
              </a:rPr>
              <a:t>«Я и моя семья!»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21111505">
            <a:off x="3470785" y="2902788"/>
            <a:ext cx="4885449" cy="295562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15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pattFill prst="horzBrick">
                    <a:fgClr>
                      <a:schemeClr val="hlink"/>
                    </a:fgClr>
                    <a:bgClr>
                      <a:srgbClr val="FF66CC"/>
                    </a:bgClr>
                  </a:patt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Презентацию выполнила:</a:t>
            </a:r>
          </a:p>
          <a:p>
            <a:pPr algn="ctr"/>
            <a:r>
              <a:rPr lang="ru-RU" sz="3600" kern="10" dirty="0">
                <a:ln w="9525">
                  <a:pattFill prst="horzBrick">
                    <a:fgClr>
                      <a:schemeClr val="hlink"/>
                    </a:fgClr>
                    <a:bgClr>
                      <a:srgbClr val="FF66CC"/>
                    </a:bgClr>
                  </a:patt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Сабурова Анна</a:t>
            </a:r>
          </a:p>
          <a:p>
            <a:pPr algn="ctr"/>
            <a:r>
              <a:rPr lang="ru-RU" sz="3600" kern="10" dirty="0">
                <a:ln w="9525">
                  <a:pattFill prst="horzBrick">
                    <a:fgClr>
                      <a:schemeClr val="hlink"/>
                    </a:fgClr>
                    <a:bgClr>
                      <a:srgbClr val="FF66CC"/>
                    </a:bgClr>
                  </a:patt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ученица </a:t>
            </a:r>
            <a:r>
              <a:rPr lang="ru-RU" sz="3600" kern="10" dirty="0" smtClean="0">
                <a:ln w="9525">
                  <a:pattFill prst="horzBrick">
                    <a:fgClr>
                      <a:schemeClr val="hlink"/>
                    </a:fgClr>
                    <a:bgClr>
                      <a:srgbClr val="FF66CC"/>
                    </a:bgClr>
                  </a:patt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8 </a:t>
            </a:r>
            <a:r>
              <a:rPr lang="ru-RU" sz="3600" kern="10" dirty="0">
                <a:ln w="9525">
                  <a:pattFill prst="horzBrick">
                    <a:fgClr>
                      <a:schemeClr val="hlink"/>
                    </a:fgClr>
                    <a:bgClr>
                      <a:srgbClr val="FF66CC"/>
                    </a:bgClr>
                  </a:patt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класса</a:t>
            </a:r>
          </a:p>
          <a:p>
            <a:pPr algn="ctr"/>
            <a:r>
              <a:rPr lang="ru-RU" sz="3600" kern="10" dirty="0">
                <a:ln w="9525">
                  <a:pattFill prst="horzBrick">
                    <a:fgClr>
                      <a:schemeClr val="hlink"/>
                    </a:fgClr>
                    <a:bgClr>
                      <a:srgbClr val="FF66CC"/>
                    </a:bgClr>
                  </a:patt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МОУ СОШ п.Бор.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 l="34634" t="19138" r="35834" b="35834"/>
          <a:stretch>
            <a:fillRect/>
          </a:stretch>
        </p:blipFill>
        <p:spPr bwMode="auto">
          <a:xfrm rot="20581382">
            <a:off x="482934" y="3058896"/>
            <a:ext cx="2843755" cy="325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>
                <a:solidFill>
                  <a:srgbClr val="0000FF"/>
                </a:solidFill>
                <a:latin typeface="Comic Sans MS" pitchFamily="66" charset="0"/>
              </a:rPr>
              <a:t>Мой папуля!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4464050" cy="4852987"/>
          </a:xfrm>
        </p:spPr>
        <p:txBody>
          <a:bodyPr/>
          <a:lstStyle/>
          <a:p>
            <a:r>
              <a:rPr lang="ru-RU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Моего папу зовут – Сабуров Владимир Аркадьевич. Ему </a:t>
            </a:r>
            <a:r>
              <a:rPr lang="ru-RU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40 </a:t>
            </a:r>
            <a:r>
              <a:rPr lang="ru-RU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лет, работает помощником лесничего в лесничестве п.Бор.</a:t>
            </a:r>
          </a:p>
          <a:p>
            <a:r>
              <a:rPr lang="ru-RU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Мой папа самый красивый, добрый, ласковый!</a:t>
            </a:r>
          </a:p>
        </p:txBody>
      </p:sp>
      <p:pic>
        <p:nvPicPr>
          <p:cNvPr id="6153" name="Picture 9" descr="IMGA0090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lum bright="24000" contrast="30000"/>
          </a:blip>
          <a:srcRect l="8804" r="5621"/>
          <a:stretch>
            <a:fillRect/>
          </a:stretch>
        </p:blipFill>
        <p:spPr>
          <a:xfrm>
            <a:off x="4643438" y="1844675"/>
            <a:ext cx="4176712" cy="3816350"/>
          </a:xfrm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>
                <a:solidFill>
                  <a:srgbClr val="FF0000"/>
                </a:solidFill>
                <a:latin typeface="Comic Sans MS" pitchFamily="66" charset="0"/>
              </a:rPr>
              <a:t>Моя мамочка!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4546600" cy="4824412"/>
          </a:xfrm>
        </p:spPr>
        <p:txBody>
          <a:bodyPr/>
          <a:lstStyle/>
          <a:p>
            <a:r>
              <a:rPr lang="ru-RU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Мою маму зовут – Сабурова Наталья Владимировна. Ей </a:t>
            </a:r>
            <a:r>
              <a:rPr lang="ru-RU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37 </a:t>
            </a:r>
            <a:r>
              <a:rPr lang="ru-RU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лет, работает учителем географии и биологии в МОУ СОШ п.Бор.</a:t>
            </a:r>
          </a:p>
          <a:p>
            <a:r>
              <a:rPr lang="ru-RU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Я как и все дети на земле очень люблю свою маму!</a:t>
            </a:r>
          </a:p>
          <a:p>
            <a:endParaRPr lang="ru-RU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endParaRPr lang="ru-RU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298" name="Picture 10" descr="4 1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lum bright="-6000"/>
          </a:blip>
          <a:srcRect l="10590" t="3883" b="7233"/>
          <a:stretch>
            <a:fillRect/>
          </a:stretch>
        </p:blipFill>
        <p:spPr>
          <a:xfrm>
            <a:off x="5364163" y="1484313"/>
            <a:ext cx="3200400" cy="4824412"/>
          </a:xfrm>
        </p:spPr>
      </p:pic>
    </p:spTree>
  </p:cSld>
  <p:clrMapOvr>
    <a:masterClrMapping/>
  </p:clrMapOvr>
  <p:transition advClick="0" advTm="10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>
                <a:solidFill>
                  <a:srgbClr val="CC00CC"/>
                </a:solidFill>
                <a:latin typeface="Comic Sans MS" pitchFamily="66" charset="0"/>
              </a:rPr>
              <a:t>Старший брат!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84313"/>
            <a:ext cx="4392613" cy="4781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Моего брата зовут – Сабуров Сергей Владимирович. Ему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15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лет, учится в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9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классе МОУ СОШ п.Бор.</a:t>
            </a:r>
          </a:p>
          <a:p>
            <a:pPr>
              <a:lnSpc>
                <a:spcPct val="90000"/>
              </a:lnSpc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Серёжа в нашей семье из детей самый старший, он всегда защищает меня и Сашу!</a:t>
            </a:r>
          </a:p>
        </p:txBody>
      </p:sp>
      <p:pic>
        <p:nvPicPr>
          <p:cNvPr id="14342" name="Picture 6" descr="2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lum contrast="-6000"/>
          </a:blip>
          <a:srcRect l="14151" r="7390" b="7846"/>
          <a:stretch>
            <a:fillRect/>
          </a:stretch>
        </p:blipFill>
        <p:spPr>
          <a:xfrm>
            <a:off x="4716463" y="2060575"/>
            <a:ext cx="4176712" cy="3240088"/>
          </a:xfrm>
        </p:spPr>
      </p:pic>
    </p:spTree>
  </p:cSld>
  <p:clrMapOvr>
    <a:masterClrMapping/>
  </p:clrMapOvr>
  <p:transition advClick="0" advTm="10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>
                <a:latin typeface="Comic Sans MS" pitchFamily="66" charset="0"/>
              </a:rPr>
              <a:t>Младшая сестрёнка!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557338"/>
            <a:ext cx="4464050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</a:rPr>
              <a:t>Мою младшую сестрёнку зовут – Сабурова Александра Владимировна. Ей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3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</a:rPr>
              <a:t>года, она ходит в детский сад.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</a:rPr>
              <a:t>Она у нас в семье самая маленькая, поэтому мы её все любим!</a:t>
            </a:r>
          </a:p>
        </p:txBody>
      </p:sp>
      <p:pic>
        <p:nvPicPr>
          <p:cNvPr id="16390" name="Picture 6" descr="Image2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 l="15959"/>
          <a:stretch>
            <a:fillRect/>
          </a:stretch>
        </p:blipFill>
        <p:spPr>
          <a:xfrm>
            <a:off x="4787900" y="1628775"/>
            <a:ext cx="3846513" cy="4537075"/>
          </a:xfrm>
        </p:spPr>
      </p:pic>
    </p:spTree>
  </p:cSld>
  <p:clrMapOvr>
    <a:masterClrMapping/>
  </p:clrMapOvr>
  <p:transition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6000">
                <a:solidFill>
                  <a:srgbClr val="FF66CC"/>
                </a:solidFill>
                <a:latin typeface="Comic Sans MS" pitchFamily="66" charset="0"/>
              </a:rPr>
              <a:t>А это – Я!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46600" cy="470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CC00CC"/>
                </a:solidFill>
                <a:latin typeface="Times New Roman" pitchFamily="18" charset="0"/>
              </a:rPr>
              <a:t>Меня зову – Сабурова Анна Владимировна. Мне </a:t>
            </a:r>
            <a:r>
              <a:rPr lang="ru-RU" dirty="0" smtClean="0">
                <a:solidFill>
                  <a:srgbClr val="CC00CC"/>
                </a:solidFill>
                <a:latin typeface="Times New Roman" pitchFamily="18" charset="0"/>
              </a:rPr>
              <a:t>14 </a:t>
            </a:r>
            <a:r>
              <a:rPr lang="ru-RU" dirty="0">
                <a:solidFill>
                  <a:srgbClr val="CC00CC"/>
                </a:solidFill>
                <a:latin typeface="Times New Roman" pitchFamily="18" charset="0"/>
              </a:rPr>
              <a:t>лет, учусь в </a:t>
            </a:r>
            <a:r>
              <a:rPr lang="ru-RU" dirty="0" smtClean="0">
                <a:solidFill>
                  <a:srgbClr val="CC00CC"/>
                </a:solidFill>
                <a:latin typeface="Times New Roman" pitchFamily="18" charset="0"/>
              </a:rPr>
              <a:t>8 </a:t>
            </a:r>
            <a:r>
              <a:rPr lang="ru-RU" dirty="0">
                <a:solidFill>
                  <a:srgbClr val="CC00CC"/>
                </a:solidFill>
                <a:latin typeface="Times New Roman" pitchFamily="18" charset="0"/>
              </a:rPr>
              <a:t>классе МОУ СОШ п.Бор.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rgbClr val="CC00CC"/>
                </a:solidFill>
                <a:latin typeface="Times New Roman" pitchFamily="18" charset="0"/>
              </a:rPr>
              <a:t>Я в нашей семье средняя, люблю заниматься спортом, читать и очень люблю своих родителей!</a:t>
            </a:r>
          </a:p>
        </p:txBody>
      </p:sp>
      <p:pic>
        <p:nvPicPr>
          <p:cNvPr id="21510" name="Picture 6" descr="Image4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 t="15999" b="7753"/>
          <a:stretch>
            <a:fillRect/>
          </a:stretch>
        </p:blipFill>
        <p:spPr>
          <a:xfrm>
            <a:off x="5435600" y="1557338"/>
            <a:ext cx="3128963" cy="4751387"/>
          </a:xfrm>
        </p:spPr>
      </p:pic>
    </p:spTree>
  </p:cSld>
  <p:clrMapOvr>
    <a:masterClrMapping/>
  </p:clrMapOvr>
  <p:transition advClick="0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8" grpId="0" build="p"/>
    </p:bld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146</TotalTime>
  <Words>208</Words>
  <Application>Microsoft Office PowerPoint</Application>
  <PresentationFormat>Экран (4:3)</PresentationFormat>
  <Paragraphs>26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Verdana</vt:lpstr>
      <vt:lpstr>Comic Sans MS</vt:lpstr>
      <vt:lpstr>Times New Roman</vt:lpstr>
      <vt:lpstr>Шары</vt:lpstr>
      <vt:lpstr>«Я и моя семья!»</vt:lpstr>
      <vt:lpstr>Мой папуля!</vt:lpstr>
      <vt:lpstr>Моя мамочка!</vt:lpstr>
      <vt:lpstr>Старший брат!</vt:lpstr>
      <vt:lpstr>Младшая сестрёнка!</vt:lpstr>
      <vt:lpstr>А это – Я!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 и моя семья!»</dc:title>
  <dc:subject>Презентация на конкурс</dc:subject>
  <dc:creator>Сабурова Анна</dc:creator>
  <cp:lastModifiedBy>Валентина Павловна</cp:lastModifiedBy>
  <cp:revision>16</cp:revision>
  <dcterms:created xsi:type="dcterms:W3CDTF">2006-11-25T06:34:27Z</dcterms:created>
  <dcterms:modified xsi:type="dcterms:W3CDTF">2008-01-21T17:22:44Z</dcterms:modified>
</cp:coreProperties>
</file>