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9" r:id="rId1"/>
  </p:sldMasterIdLst>
  <p:sldIdLst>
    <p:sldId id="256" r:id="rId2"/>
    <p:sldId id="259" r:id="rId3"/>
    <p:sldId id="263" r:id="rId4"/>
    <p:sldId id="265" r:id="rId5"/>
    <p:sldId id="260" r:id="rId6"/>
    <p:sldId id="261" r:id="rId7"/>
    <p:sldId id="266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9999FF"/>
    <a:srgbClr val="009999"/>
    <a:srgbClr val="0066FF"/>
    <a:srgbClr val="CC00CC"/>
    <a:srgbClr val="0099FF"/>
    <a:srgbClr val="FF0066"/>
    <a:srgbClr val="99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73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6786" name="Group 2"/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246787" name="Group 3"/>
            <p:cNvGrpSpPr>
              <a:grpSpLocks/>
            </p:cNvGrpSpPr>
            <p:nvPr userDrawn="1"/>
          </p:nvGrpSpPr>
          <p:grpSpPr bwMode="auto">
            <a:xfrm rot="-215207">
              <a:off x="3690" y="234"/>
              <a:ext cx="1857" cy="3625"/>
              <a:chOff x="3010" y="778"/>
              <a:chExt cx="1857" cy="3625"/>
            </a:xfrm>
          </p:grpSpPr>
          <p:sp>
            <p:nvSpPr>
              <p:cNvPr id="246788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4" y="778"/>
                <a:ext cx="1333" cy="1485"/>
              </a:xfrm>
              <a:custGeom>
                <a:avLst/>
                <a:gdLst/>
                <a:ahLst/>
                <a:cxnLst>
                  <a:cxn ang="0">
                    <a:pos x="16" y="370"/>
                  </a:cxn>
                  <a:cxn ang="0">
                    <a:pos x="6" y="341"/>
                  </a:cxn>
                  <a:cxn ang="0">
                    <a:pos x="0" y="289"/>
                  </a:cxn>
                  <a:cxn ang="0">
                    <a:pos x="4" y="222"/>
                  </a:cxn>
                  <a:cxn ang="0">
                    <a:pos x="25" y="151"/>
                  </a:cxn>
                  <a:cxn ang="0">
                    <a:pos x="69" y="84"/>
                  </a:cxn>
                  <a:cxn ang="0">
                    <a:pos x="142" y="31"/>
                  </a:cxn>
                  <a:cxn ang="0">
                    <a:pos x="247" y="2"/>
                  </a:cxn>
                  <a:cxn ang="0">
                    <a:pos x="380" y="9"/>
                  </a:cxn>
                  <a:cxn ang="0">
                    <a:pos x="484" y="68"/>
                  </a:cxn>
                  <a:cxn ang="0">
                    <a:pos x="554" y="165"/>
                  </a:cxn>
                  <a:cxn ang="0">
                    <a:pos x="591" y="284"/>
                  </a:cxn>
                  <a:cxn ang="0">
                    <a:pos x="595" y="409"/>
                  </a:cxn>
                  <a:cxn ang="0">
                    <a:pos x="566" y="525"/>
                  </a:cxn>
                  <a:cxn ang="0">
                    <a:pos x="507" y="615"/>
                  </a:cxn>
                  <a:cxn ang="0">
                    <a:pos x="417" y="663"/>
                  </a:cxn>
                  <a:cxn ang="0">
                    <a:pos x="389" y="659"/>
                  </a:cxn>
                  <a:cxn ang="0">
                    <a:pos x="441" y="617"/>
                  </a:cxn>
                  <a:cxn ang="0">
                    <a:pos x="482" y="544"/>
                  </a:cxn>
                  <a:cxn ang="0">
                    <a:pos x="509" y="454"/>
                  </a:cxn>
                  <a:cxn ang="0">
                    <a:pos x="520" y="355"/>
                  </a:cxn>
                  <a:cxn ang="0">
                    <a:pos x="514" y="258"/>
                  </a:cxn>
                  <a:cxn ang="0">
                    <a:pos x="485" y="174"/>
                  </a:cxn>
                  <a:cxn ang="0">
                    <a:pos x="433" y="112"/>
                  </a:cxn>
                  <a:cxn ang="0">
                    <a:pos x="341" y="75"/>
                  </a:cxn>
                  <a:cxn ang="0">
                    <a:pos x="246" y="61"/>
                  </a:cxn>
                  <a:cxn ang="0">
                    <a:pos x="174" y="71"/>
                  </a:cxn>
                  <a:cxn ang="0">
                    <a:pos x="121" y="101"/>
                  </a:cxn>
                  <a:cxn ang="0">
                    <a:pos x="84" y="149"/>
                  </a:cxn>
                  <a:cxn ang="0">
                    <a:pos x="57" y="206"/>
                  </a:cxn>
                  <a:cxn ang="0">
                    <a:pos x="40" y="272"/>
                  </a:cxn>
                  <a:cxn ang="0">
                    <a:pos x="28" y="339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789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9" y="1802"/>
                <a:ext cx="571" cy="5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5"/>
                  </a:cxn>
                  <a:cxn ang="0">
                    <a:pos x="3" y="50"/>
                  </a:cxn>
                  <a:cxn ang="0">
                    <a:pos x="6" y="75"/>
                  </a:cxn>
                  <a:cxn ang="0">
                    <a:pos x="11" y="98"/>
                  </a:cxn>
                  <a:cxn ang="0">
                    <a:pos x="18" y="119"/>
                  </a:cxn>
                  <a:cxn ang="0">
                    <a:pos x="27" y="141"/>
                  </a:cxn>
                  <a:cxn ang="0">
                    <a:pos x="38" y="161"/>
                  </a:cxn>
                  <a:cxn ang="0">
                    <a:pos x="51" y="178"/>
                  </a:cxn>
                  <a:cxn ang="0">
                    <a:pos x="67" y="194"/>
                  </a:cxn>
                  <a:cxn ang="0">
                    <a:pos x="86" y="208"/>
                  </a:cxn>
                  <a:cxn ang="0">
                    <a:pos x="106" y="219"/>
                  </a:cxn>
                  <a:cxn ang="0">
                    <a:pos x="131" y="228"/>
                  </a:cxn>
                  <a:cxn ang="0">
                    <a:pos x="158" y="234"/>
                  </a:cxn>
                  <a:cxn ang="0">
                    <a:pos x="188" y="237"/>
                  </a:cxn>
                  <a:cxn ang="0">
                    <a:pos x="220" y="236"/>
                  </a:cxn>
                  <a:cxn ang="0">
                    <a:pos x="257" y="232"/>
                  </a:cxn>
                  <a:cxn ang="0">
                    <a:pos x="224" y="227"/>
                  </a:cxn>
                  <a:cxn ang="0">
                    <a:pos x="195" y="220"/>
                  </a:cxn>
                  <a:cxn ang="0">
                    <a:pos x="170" y="212"/>
                  </a:cxn>
                  <a:cxn ang="0">
                    <a:pos x="148" y="204"/>
                  </a:cxn>
                  <a:cxn ang="0">
                    <a:pos x="128" y="193"/>
                  </a:cxn>
                  <a:cxn ang="0">
                    <a:pos x="112" y="182"/>
                  </a:cxn>
                  <a:cxn ang="0">
                    <a:pos x="97" y="169"/>
                  </a:cxn>
                  <a:cxn ang="0">
                    <a:pos x="84" y="155"/>
                  </a:cxn>
                  <a:cxn ang="0">
                    <a:pos x="72" y="141"/>
                  </a:cxn>
                  <a:cxn ang="0">
                    <a:pos x="61" y="125"/>
                  </a:cxn>
                  <a:cxn ang="0">
                    <a:pos x="52" y="107"/>
                  </a:cxn>
                  <a:cxn ang="0">
                    <a:pos x="43" y="88"/>
                  </a:cxn>
                  <a:cxn ang="0">
                    <a:pos x="33" y="69"/>
                  </a:cxn>
                  <a:cxn ang="0">
                    <a:pos x="23" y="47"/>
                  </a:cxn>
                  <a:cxn ang="0">
                    <a:pos x="12" y="24"/>
                  </a:cxn>
                  <a:cxn ang="0">
                    <a:pos x="0" y="0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790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9" y="2167"/>
                <a:ext cx="277" cy="249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124" y="108"/>
                  </a:cxn>
                  <a:cxn ang="0">
                    <a:pos x="120" y="107"/>
                  </a:cxn>
                  <a:cxn ang="0">
                    <a:pos x="107" y="105"/>
                  </a:cxn>
                  <a:cxn ang="0">
                    <a:pos x="89" y="101"/>
                  </a:cxn>
                  <a:cxn ang="0">
                    <a:pos x="68" y="99"/>
                  </a:cxn>
                  <a:cxn ang="0">
                    <a:pos x="45" y="97"/>
                  </a:cxn>
                  <a:cxn ang="0">
                    <a:pos x="25" y="98"/>
                  </a:cxn>
                  <a:cxn ang="0">
                    <a:pos x="9" y="102"/>
                  </a:cxn>
                  <a:cxn ang="0">
                    <a:pos x="0" y="110"/>
                  </a:cxn>
                  <a:cxn ang="0">
                    <a:pos x="4" y="98"/>
                  </a:cxn>
                  <a:cxn ang="0">
                    <a:pos x="8" y="89"/>
                  </a:cxn>
                  <a:cxn ang="0">
                    <a:pos x="16" y="82"/>
                  </a:cxn>
                  <a:cxn ang="0">
                    <a:pos x="25" y="76"/>
                  </a:cxn>
                  <a:cxn ang="0">
                    <a:pos x="36" y="72"/>
                  </a:cxn>
                  <a:cxn ang="0">
                    <a:pos x="47" y="71"/>
                  </a:cxn>
                  <a:cxn ang="0">
                    <a:pos x="59" y="71"/>
                  </a:cxn>
                  <a:cxn ang="0">
                    <a:pos x="72" y="74"/>
                  </a:cxn>
                  <a:cxn ang="0">
                    <a:pos x="73" y="71"/>
                  </a:cxn>
                  <a:cxn ang="0">
                    <a:pos x="70" y="56"/>
                  </a:cxn>
                  <a:cxn ang="0">
                    <a:pos x="67" y="38"/>
                  </a:cxn>
                  <a:cxn ang="0">
                    <a:pos x="65" y="30"/>
                  </a:cxn>
                  <a:cxn ang="0">
                    <a:pos x="63" y="30"/>
                  </a:cxn>
                  <a:cxn ang="0">
                    <a:pos x="61" y="29"/>
                  </a:cxn>
                  <a:cxn ang="0">
                    <a:pos x="59" y="26"/>
                  </a:cxn>
                  <a:cxn ang="0">
                    <a:pos x="57" y="23"/>
                  </a:cxn>
                  <a:cxn ang="0">
                    <a:pos x="57" y="19"/>
                  </a:cxn>
                  <a:cxn ang="0">
                    <a:pos x="59" y="14"/>
                  </a:cxn>
                  <a:cxn ang="0">
                    <a:pos x="66" y="8"/>
                  </a:cxn>
                  <a:cxn ang="0">
                    <a:pos x="77" y="0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791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9" y="977"/>
                <a:ext cx="245" cy="34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1"/>
                  </a:cxn>
                  <a:cxn ang="0">
                    <a:pos x="18" y="5"/>
                  </a:cxn>
                  <a:cxn ang="0">
                    <a:pos x="37" y="12"/>
                  </a:cxn>
                  <a:cxn ang="0">
                    <a:pos x="58" y="24"/>
                  </a:cxn>
                  <a:cxn ang="0">
                    <a:pos x="78" y="44"/>
                  </a:cxn>
                  <a:cxn ang="0">
                    <a:pos x="96" y="71"/>
                  </a:cxn>
                  <a:cxn ang="0">
                    <a:pos x="107" y="108"/>
                  </a:cxn>
                  <a:cxn ang="0">
                    <a:pos x="109" y="156"/>
                  </a:cxn>
                  <a:cxn ang="0">
                    <a:pos x="105" y="156"/>
                  </a:cxn>
                  <a:cxn ang="0">
                    <a:pos x="99" y="156"/>
                  </a:cxn>
                  <a:cxn ang="0">
                    <a:pos x="93" y="156"/>
                  </a:cxn>
                  <a:cxn ang="0">
                    <a:pos x="87" y="154"/>
                  </a:cxn>
                  <a:cxn ang="0">
                    <a:pos x="81" y="153"/>
                  </a:cxn>
                  <a:cxn ang="0">
                    <a:pos x="74" y="150"/>
                  </a:cxn>
                  <a:cxn ang="0">
                    <a:pos x="66" y="145"/>
                  </a:cxn>
                  <a:cxn ang="0">
                    <a:pos x="58" y="139"/>
                  </a:cxn>
                  <a:cxn ang="0">
                    <a:pos x="53" y="126"/>
                  </a:cxn>
                  <a:cxn ang="0">
                    <a:pos x="53" y="111"/>
                  </a:cxn>
                  <a:cxn ang="0">
                    <a:pos x="56" y="96"/>
                  </a:cxn>
                  <a:cxn ang="0">
                    <a:pos x="59" y="80"/>
                  </a:cxn>
                  <a:cxn ang="0">
                    <a:pos x="56" y="62"/>
                  </a:cxn>
                  <a:cxn ang="0">
                    <a:pos x="48" y="43"/>
                  </a:cxn>
                  <a:cxn ang="0">
                    <a:pos x="31" y="23"/>
                  </a:cxn>
                  <a:cxn ang="0">
                    <a:pos x="0" y="0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792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5" y="2207"/>
                <a:ext cx="103" cy="209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20" y="38"/>
                  </a:cxn>
                  <a:cxn ang="0">
                    <a:pos x="15" y="62"/>
                  </a:cxn>
                  <a:cxn ang="0">
                    <a:pos x="11" y="79"/>
                  </a:cxn>
                  <a:cxn ang="0">
                    <a:pos x="0" y="94"/>
                  </a:cxn>
                  <a:cxn ang="0">
                    <a:pos x="12" y="88"/>
                  </a:cxn>
                  <a:cxn ang="0">
                    <a:pos x="23" y="80"/>
                  </a:cxn>
                  <a:cxn ang="0">
                    <a:pos x="32" y="69"/>
                  </a:cxn>
                  <a:cxn ang="0">
                    <a:pos x="40" y="57"/>
                  </a:cxn>
                  <a:cxn ang="0">
                    <a:pos x="45" y="44"/>
                  </a:cxn>
                  <a:cxn ang="0">
                    <a:pos x="46" y="30"/>
                  </a:cxn>
                  <a:cxn ang="0">
                    <a:pos x="42" y="15"/>
                  </a:cxn>
                  <a:cxn ang="0">
                    <a:pos x="31" y="0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793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5" y="1325"/>
                <a:ext cx="120" cy="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6" y="3"/>
                  </a:cxn>
                  <a:cxn ang="0">
                    <a:pos x="13" y="8"/>
                  </a:cxn>
                  <a:cxn ang="0">
                    <a:pos x="21" y="12"/>
                  </a:cxn>
                  <a:cxn ang="0">
                    <a:pos x="29" y="15"/>
                  </a:cxn>
                  <a:cxn ang="0">
                    <a:pos x="38" y="17"/>
                  </a:cxn>
                  <a:cxn ang="0">
                    <a:pos x="46" y="18"/>
                  </a:cxn>
                  <a:cxn ang="0">
                    <a:pos x="54" y="16"/>
                  </a:cxn>
                  <a:cxn ang="0">
                    <a:pos x="53" y="25"/>
                  </a:cxn>
                  <a:cxn ang="0">
                    <a:pos x="50" y="33"/>
                  </a:cxn>
                  <a:cxn ang="0">
                    <a:pos x="44" y="38"/>
                  </a:cxn>
                  <a:cxn ang="0">
                    <a:pos x="37" y="40"/>
                  </a:cxn>
                  <a:cxn ang="0">
                    <a:pos x="28" y="39"/>
                  </a:cxn>
                  <a:cxn ang="0">
                    <a:pos x="19" y="32"/>
                  </a:cxn>
                  <a:cxn ang="0">
                    <a:pos x="10" y="20"/>
                  </a:cxn>
                  <a:cxn ang="0">
                    <a:pos x="0" y="0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794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6"/>
                  </a:cxn>
                  <a:cxn ang="0">
                    <a:pos x="16" y="14"/>
                  </a:cxn>
                  <a:cxn ang="0">
                    <a:pos x="28" y="24"/>
                  </a:cxn>
                  <a:cxn ang="0">
                    <a:pos x="41" y="37"/>
                  </a:cxn>
                  <a:cxn ang="0">
                    <a:pos x="58" y="53"/>
                  </a:cxn>
                  <a:cxn ang="0">
                    <a:pos x="73" y="70"/>
                  </a:cxn>
                  <a:cxn ang="0">
                    <a:pos x="88" y="90"/>
                  </a:cxn>
                  <a:cxn ang="0">
                    <a:pos x="100" y="113"/>
                  </a:cxn>
                  <a:cxn ang="0">
                    <a:pos x="112" y="137"/>
                  </a:cxn>
                  <a:cxn ang="0">
                    <a:pos x="120" y="165"/>
                  </a:cxn>
                  <a:cxn ang="0">
                    <a:pos x="124" y="196"/>
                  </a:cxn>
                  <a:cxn ang="0">
                    <a:pos x="126" y="228"/>
                  </a:cxn>
                  <a:cxn ang="0">
                    <a:pos x="120" y="264"/>
                  </a:cxn>
                  <a:cxn ang="0">
                    <a:pos x="109" y="302"/>
                  </a:cxn>
                  <a:cxn ang="0">
                    <a:pos x="92" y="342"/>
                  </a:cxn>
                  <a:cxn ang="0">
                    <a:pos x="67" y="386"/>
                  </a:cxn>
                  <a:cxn ang="0">
                    <a:pos x="39" y="436"/>
                  </a:cxn>
                  <a:cxn ang="0">
                    <a:pos x="21" y="482"/>
                  </a:cxn>
                  <a:cxn ang="0">
                    <a:pos x="10" y="525"/>
                  </a:cxn>
                  <a:cxn ang="0">
                    <a:pos x="6" y="566"/>
                  </a:cxn>
                  <a:cxn ang="0">
                    <a:pos x="6" y="605"/>
                  </a:cxn>
                  <a:cxn ang="0">
                    <a:pos x="8" y="641"/>
                  </a:cxn>
                  <a:cxn ang="0">
                    <a:pos x="12" y="673"/>
                  </a:cxn>
                  <a:cxn ang="0">
                    <a:pos x="14" y="704"/>
                  </a:cxn>
                  <a:cxn ang="0">
                    <a:pos x="41" y="688"/>
                  </a:cxn>
                  <a:cxn ang="0">
                    <a:pos x="39" y="680"/>
                  </a:cxn>
                  <a:cxn ang="0">
                    <a:pos x="36" y="657"/>
                  </a:cxn>
                  <a:cxn ang="0">
                    <a:pos x="33" y="622"/>
                  </a:cxn>
                  <a:cxn ang="0">
                    <a:pos x="35" y="575"/>
                  </a:cxn>
                  <a:cxn ang="0">
                    <a:pos x="41" y="519"/>
                  </a:cxn>
                  <a:cxn ang="0">
                    <a:pos x="58" y="455"/>
                  </a:cxn>
                  <a:cxn ang="0">
                    <a:pos x="86" y="386"/>
                  </a:cxn>
                  <a:cxn ang="0">
                    <a:pos x="129" y="313"/>
                  </a:cxn>
                  <a:cxn ang="0">
                    <a:pos x="143" y="279"/>
                  </a:cxn>
                  <a:cxn ang="0">
                    <a:pos x="149" y="235"/>
                  </a:cxn>
                  <a:cxn ang="0">
                    <a:pos x="144" y="184"/>
                  </a:cxn>
                  <a:cxn ang="0">
                    <a:pos x="131" y="134"/>
                  </a:cxn>
                  <a:cxn ang="0">
                    <a:pos x="109" y="85"/>
                  </a:cxn>
                  <a:cxn ang="0">
                    <a:pos x="81" y="44"/>
                  </a:cxn>
                  <a:cxn ang="0">
                    <a:pos x="44" y="14"/>
                  </a:cxn>
                  <a:cxn ang="0">
                    <a:pos x="0" y="0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46795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9"/>
                </a:cxn>
                <a:cxn ang="0">
                  <a:pos x="115" y="27"/>
                </a:cxn>
                <a:cxn ang="0">
                  <a:pos x="123" y="50"/>
                </a:cxn>
                <a:cxn ang="0">
                  <a:pos x="128" y="78"/>
                </a:cxn>
                <a:cxn ang="0">
                  <a:pos x="127" y="111"/>
                </a:cxn>
                <a:cxn ang="0">
                  <a:pos x="116" y="145"/>
                </a:cxn>
                <a:cxn ang="0">
                  <a:pos x="94" y="181"/>
                </a:cxn>
                <a:cxn ang="0">
                  <a:pos x="60" y="217"/>
                </a:cxn>
                <a:cxn ang="0">
                  <a:pos x="49" y="213"/>
                </a:cxn>
                <a:cxn ang="0">
                  <a:pos x="38" y="210"/>
                </a:cxn>
                <a:cxn ang="0">
                  <a:pos x="26" y="205"/>
                </a:cxn>
                <a:cxn ang="0">
                  <a:pos x="16" y="201"/>
                </a:cxn>
                <a:cxn ang="0">
                  <a:pos x="8" y="196"/>
                </a:cxn>
                <a:cxn ang="0">
                  <a:pos x="2" y="190"/>
                </a:cxn>
                <a:cxn ang="0">
                  <a:pos x="0" y="183"/>
                </a:cxn>
                <a:cxn ang="0">
                  <a:pos x="1" y="178"/>
                </a:cxn>
                <a:cxn ang="0">
                  <a:pos x="13" y="171"/>
                </a:cxn>
                <a:cxn ang="0">
                  <a:pos x="29" y="161"/>
                </a:cxn>
                <a:cxn ang="0">
                  <a:pos x="46" y="150"/>
                </a:cxn>
                <a:cxn ang="0">
                  <a:pos x="63" y="134"/>
                </a:cxn>
                <a:cxn ang="0">
                  <a:pos x="79" y="112"/>
                </a:cxn>
                <a:cxn ang="0">
                  <a:pos x="91" y="83"/>
                </a:cxn>
                <a:cxn ang="0">
                  <a:pos x="97" y="46"/>
                </a:cxn>
                <a:cxn ang="0">
                  <a:pos x="94" y="0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796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/>
              <a:ahLst/>
              <a:cxnLst>
                <a:cxn ang="0">
                  <a:pos x="891" y="1532"/>
                </a:cxn>
                <a:cxn ang="0">
                  <a:pos x="954" y="1452"/>
                </a:cxn>
                <a:cxn ang="0">
                  <a:pos x="1032" y="1338"/>
                </a:cxn>
                <a:cxn ang="0">
                  <a:pos x="1115" y="1188"/>
                </a:cxn>
                <a:cxn ang="0">
                  <a:pos x="1194" y="1023"/>
                </a:cxn>
                <a:cxn ang="0">
                  <a:pos x="1244" y="841"/>
                </a:cxn>
                <a:cxn ang="0">
                  <a:pos x="1259" y="647"/>
                </a:cxn>
                <a:cxn ang="0">
                  <a:pos x="1230" y="463"/>
                </a:cxn>
                <a:cxn ang="0">
                  <a:pos x="1140" y="294"/>
                </a:cxn>
                <a:cxn ang="0">
                  <a:pos x="1043" y="190"/>
                </a:cxn>
                <a:cxn ang="0">
                  <a:pos x="961" y="109"/>
                </a:cxn>
                <a:cxn ang="0">
                  <a:pos x="894" y="65"/>
                </a:cxn>
                <a:cxn ang="0">
                  <a:pos x="786" y="18"/>
                </a:cxn>
                <a:cxn ang="0">
                  <a:pos x="642" y="0"/>
                </a:cxn>
                <a:cxn ang="0">
                  <a:pos x="440" y="23"/>
                </a:cxn>
                <a:cxn ang="0">
                  <a:pos x="366" y="44"/>
                </a:cxn>
                <a:cxn ang="0">
                  <a:pos x="292" y="58"/>
                </a:cxn>
                <a:cxn ang="0">
                  <a:pos x="229" y="79"/>
                </a:cxn>
                <a:cxn ang="0">
                  <a:pos x="178" y="103"/>
                </a:cxn>
                <a:cxn ang="0">
                  <a:pos x="127" y="127"/>
                </a:cxn>
                <a:cxn ang="0">
                  <a:pos x="82" y="158"/>
                </a:cxn>
                <a:cxn ang="0">
                  <a:pos x="41" y="197"/>
                </a:cxn>
                <a:cxn ang="0">
                  <a:pos x="0" y="243"/>
                </a:cxn>
                <a:cxn ang="0">
                  <a:pos x="76" y="215"/>
                </a:cxn>
                <a:cxn ang="0">
                  <a:pos x="144" y="194"/>
                </a:cxn>
                <a:cxn ang="0">
                  <a:pos x="212" y="179"/>
                </a:cxn>
                <a:cxn ang="0">
                  <a:pos x="280" y="164"/>
                </a:cxn>
                <a:cxn ang="0">
                  <a:pos x="336" y="149"/>
                </a:cxn>
                <a:cxn ang="0">
                  <a:pos x="397" y="149"/>
                </a:cxn>
                <a:cxn ang="0">
                  <a:pos x="458" y="141"/>
                </a:cxn>
                <a:cxn ang="0">
                  <a:pos x="511" y="146"/>
                </a:cxn>
                <a:cxn ang="0">
                  <a:pos x="565" y="152"/>
                </a:cxn>
                <a:cxn ang="0">
                  <a:pos x="618" y="166"/>
                </a:cxn>
                <a:cxn ang="0">
                  <a:pos x="669" y="186"/>
                </a:cxn>
                <a:cxn ang="0">
                  <a:pos x="715" y="205"/>
                </a:cxn>
                <a:cxn ang="0">
                  <a:pos x="760" y="239"/>
                </a:cxn>
                <a:cxn ang="0">
                  <a:pos x="811" y="267"/>
                </a:cxn>
                <a:cxn ang="0">
                  <a:pos x="855" y="307"/>
                </a:cxn>
                <a:cxn ang="0">
                  <a:pos x="899" y="348"/>
                </a:cxn>
                <a:cxn ang="0">
                  <a:pos x="971" y="464"/>
                </a:cxn>
                <a:cxn ang="0">
                  <a:pos x="1016" y="606"/>
                </a:cxn>
                <a:cxn ang="0">
                  <a:pos x="1027" y="774"/>
                </a:cxn>
                <a:cxn ang="0">
                  <a:pos x="1022" y="939"/>
                </a:cxn>
                <a:cxn ang="0">
                  <a:pos x="1002" y="1117"/>
                </a:cxn>
                <a:cxn ang="0">
                  <a:pos x="966" y="1279"/>
                </a:cxn>
                <a:cxn ang="0">
                  <a:pos x="933" y="1421"/>
                </a:cxn>
                <a:cxn ang="0">
                  <a:pos x="891" y="1532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797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7" y="69"/>
                </a:cxn>
                <a:cxn ang="0">
                  <a:pos x="68" y="132"/>
                </a:cxn>
                <a:cxn ang="0">
                  <a:pos x="110" y="188"/>
                </a:cxn>
                <a:cxn ang="0">
                  <a:pos x="149" y="229"/>
                </a:cxn>
                <a:cxn ang="0">
                  <a:pos x="192" y="278"/>
                </a:cxn>
                <a:cxn ang="0">
                  <a:pos x="250" y="314"/>
                </a:cxn>
                <a:cxn ang="0">
                  <a:pos x="308" y="336"/>
                </a:cxn>
                <a:cxn ang="0">
                  <a:pos x="365" y="365"/>
                </a:cxn>
                <a:cxn ang="0">
                  <a:pos x="430" y="381"/>
                </a:cxn>
                <a:cxn ang="0">
                  <a:pos x="501" y="390"/>
                </a:cxn>
                <a:cxn ang="0">
                  <a:pos x="573" y="392"/>
                </a:cxn>
                <a:cxn ang="0">
                  <a:pos x="646" y="381"/>
                </a:cxn>
                <a:cxn ang="0">
                  <a:pos x="726" y="362"/>
                </a:cxn>
                <a:cxn ang="0">
                  <a:pos x="801" y="335"/>
                </a:cxn>
                <a:cxn ang="0">
                  <a:pos x="731" y="377"/>
                </a:cxn>
                <a:cxn ang="0">
                  <a:pos x="662" y="404"/>
                </a:cxn>
                <a:cxn ang="0">
                  <a:pos x="594" y="432"/>
                </a:cxn>
                <a:cxn ang="0">
                  <a:pos x="532" y="445"/>
                </a:cxn>
                <a:cxn ang="0">
                  <a:pos x="471" y="459"/>
                </a:cxn>
                <a:cxn ang="0">
                  <a:pos x="411" y="458"/>
                </a:cxn>
                <a:cxn ang="0">
                  <a:pos x="350" y="458"/>
                </a:cxn>
                <a:cxn ang="0">
                  <a:pos x="291" y="450"/>
                </a:cxn>
                <a:cxn ang="0">
                  <a:pos x="244" y="436"/>
                </a:cxn>
                <a:cxn ang="0">
                  <a:pos x="192" y="415"/>
                </a:cxn>
                <a:cxn ang="0">
                  <a:pos x="145" y="394"/>
                </a:cxn>
                <a:cxn ang="0">
                  <a:pos x="100" y="373"/>
                </a:cxn>
                <a:cxn ang="0">
                  <a:pos x="60" y="347"/>
                </a:cxn>
                <a:cxn ang="0">
                  <a:pos x="0" y="294"/>
                </a:cxn>
                <a:cxn ang="0">
                  <a:pos x="0" y="0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798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0" y="25"/>
                </a:cxn>
                <a:cxn ang="0">
                  <a:pos x="3" y="26"/>
                </a:cxn>
                <a:cxn ang="0">
                  <a:pos x="14" y="29"/>
                </a:cxn>
                <a:cxn ang="0">
                  <a:pos x="29" y="36"/>
                </a:cxn>
                <a:cxn ang="0">
                  <a:pos x="46" y="47"/>
                </a:cxn>
                <a:cxn ang="0">
                  <a:pos x="66" y="62"/>
                </a:cxn>
                <a:cxn ang="0">
                  <a:pos x="84" y="80"/>
                </a:cxn>
                <a:cxn ang="0">
                  <a:pos x="102" y="103"/>
                </a:cxn>
                <a:cxn ang="0">
                  <a:pos x="116" y="132"/>
                </a:cxn>
                <a:cxn ang="0">
                  <a:pos x="117" y="120"/>
                </a:cxn>
                <a:cxn ang="0">
                  <a:pos x="115" y="107"/>
                </a:cxn>
                <a:cxn ang="0">
                  <a:pos x="108" y="90"/>
                </a:cxn>
                <a:cxn ang="0">
                  <a:pos x="99" y="74"/>
                </a:cxn>
                <a:cxn ang="0">
                  <a:pos x="89" y="58"/>
                </a:cxn>
                <a:cxn ang="0">
                  <a:pos x="78" y="45"/>
                </a:cxn>
                <a:cxn ang="0">
                  <a:pos x="67" y="36"/>
                </a:cxn>
                <a:cxn ang="0">
                  <a:pos x="58" y="32"/>
                </a:cxn>
                <a:cxn ang="0">
                  <a:pos x="69" y="29"/>
                </a:cxn>
                <a:cxn ang="0">
                  <a:pos x="79" y="28"/>
                </a:cxn>
                <a:cxn ang="0">
                  <a:pos x="89" y="26"/>
                </a:cxn>
                <a:cxn ang="0">
                  <a:pos x="98" y="25"/>
                </a:cxn>
                <a:cxn ang="0">
                  <a:pos x="105" y="24"/>
                </a:cxn>
                <a:cxn ang="0">
                  <a:pos x="109" y="22"/>
                </a:cxn>
                <a:cxn ang="0">
                  <a:pos x="113" y="21"/>
                </a:cxn>
                <a:cxn ang="0">
                  <a:pos x="114" y="21"/>
                </a:cxn>
                <a:cxn ang="0">
                  <a:pos x="75" y="0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799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3" y="0"/>
                </a:cxn>
                <a:cxn ang="0">
                  <a:pos x="16" y="4"/>
                </a:cxn>
                <a:cxn ang="0">
                  <a:pos x="9" y="9"/>
                </a:cxn>
                <a:cxn ang="0">
                  <a:pos x="4" y="19"/>
                </a:cxn>
                <a:cxn ang="0">
                  <a:pos x="1" y="30"/>
                </a:cxn>
                <a:cxn ang="0">
                  <a:pos x="0" y="44"/>
                </a:cxn>
                <a:cxn ang="0">
                  <a:pos x="3" y="60"/>
                </a:cxn>
                <a:cxn ang="0">
                  <a:pos x="11" y="77"/>
                </a:cxn>
                <a:cxn ang="0">
                  <a:pos x="15" y="53"/>
                </a:cxn>
                <a:cxn ang="0">
                  <a:pos x="19" y="37"/>
                </a:cxn>
                <a:cxn ang="0">
                  <a:pos x="23" y="22"/>
                </a:cxn>
                <a:cxn ang="0">
                  <a:pos x="29" y="0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800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/>
              <a:ahLst/>
              <a:cxnLst>
                <a:cxn ang="0">
                  <a:pos x="784" y="1047"/>
                </a:cxn>
                <a:cxn ang="0">
                  <a:pos x="692" y="1011"/>
                </a:cxn>
                <a:cxn ang="0">
                  <a:pos x="607" y="945"/>
                </a:cxn>
                <a:cxn ang="0">
                  <a:pos x="517" y="861"/>
                </a:cxn>
                <a:cxn ang="0">
                  <a:pos x="432" y="776"/>
                </a:cxn>
                <a:cxn ang="0">
                  <a:pos x="350" y="677"/>
                </a:cxn>
                <a:cxn ang="0">
                  <a:pos x="266" y="563"/>
                </a:cxn>
                <a:cxn ang="0">
                  <a:pos x="188" y="447"/>
                </a:cxn>
                <a:cxn ang="0">
                  <a:pos x="122" y="325"/>
                </a:cxn>
                <a:cxn ang="0">
                  <a:pos x="65" y="211"/>
                </a:cxn>
                <a:cxn ang="0">
                  <a:pos x="21" y="101"/>
                </a:cxn>
                <a:cxn ang="0">
                  <a:pos x="0" y="0"/>
                </a:cxn>
                <a:cxn ang="0">
                  <a:pos x="109" y="217"/>
                </a:cxn>
                <a:cxn ang="0">
                  <a:pos x="209" y="378"/>
                </a:cxn>
                <a:cxn ang="0">
                  <a:pos x="294" y="500"/>
                </a:cxn>
                <a:cxn ang="0">
                  <a:pos x="373" y="590"/>
                </a:cxn>
                <a:cxn ang="0">
                  <a:pos x="441" y="661"/>
                </a:cxn>
                <a:cxn ang="0">
                  <a:pos x="506" y="713"/>
                </a:cxn>
                <a:cxn ang="0">
                  <a:pos x="564" y="754"/>
                </a:cxn>
                <a:cxn ang="0">
                  <a:pos x="620" y="801"/>
                </a:cxn>
                <a:cxn ang="0">
                  <a:pos x="754" y="899"/>
                </a:cxn>
                <a:cxn ang="0">
                  <a:pos x="925" y="977"/>
                </a:cxn>
                <a:cxn ang="0">
                  <a:pos x="1108" y="1047"/>
                </a:cxn>
                <a:cxn ang="0">
                  <a:pos x="784" y="10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246801" name="Group 17"/>
            <p:cNvGrpSpPr>
              <a:grpSpLocks/>
            </p:cNvGrpSpPr>
            <p:nvPr userDrawn="1"/>
          </p:nvGrpSpPr>
          <p:grpSpPr bwMode="auto">
            <a:xfrm rot="3220060">
              <a:off x="2631" y="754"/>
              <a:ext cx="569" cy="637"/>
              <a:chOff x="1727" y="866"/>
              <a:chExt cx="129" cy="157"/>
            </a:xfrm>
          </p:grpSpPr>
          <p:sp>
            <p:nvSpPr>
              <p:cNvPr id="246802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803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804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46805" name="Group 21"/>
            <p:cNvGrpSpPr>
              <a:grpSpLocks/>
            </p:cNvGrpSpPr>
            <p:nvPr userDrawn="1"/>
          </p:nvGrpSpPr>
          <p:grpSpPr bwMode="auto">
            <a:xfrm rot="-6691250">
              <a:off x="3637" y="132"/>
              <a:ext cx="356" cy="607"/>
              <a:chOff x="1727" y="866"/>
              <a:chExt cx="129" cy="157"/>
            </a:xfrm>
          </p:grpSpPr>
          <p:sp>
            <p:nvSpPr>
              <p:cNvPr id="246806" name="Freeform 22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807" name="Freeform 23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808" name="Freeform 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46809" name="Group 25"/>
            <p:cNvGrpSpPr>
              <a:grpSpLocks/>
            </p:cNvGrpSpPr>
            <p:nvPr userDrawn="1"/>
          </p:nvGrpSpPr>
          <p:grpSpPr bwMode="auto">
            <a:xfrm rot="-13075160">
              <a:off x="668" y="3321"/>
              <a:ext cx="501" cy="502"/>
              <a:chOff x="1727" y="866"/>
              <a:chExt cx="129" cy="157"/>
            </a:xfrm>
          </p:grpSpPr>
          <p:sp>
            <p:nvSpPr>
              <p:cNvPr id="246810" name="Freeform 26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811" name="Freeform 27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812" name="Freeform 28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46813" name="Group 29"/>
            <p:cNvGrpSpPr>
              <a:grpSpLocks/>
            </p:cNvGrpSpPr>
            <p:nvPr userDrawn="1"/>
          </p:nvGrpSpPr>
          <p:grpSpPr bwMode="auto">
            <a:xfrm rot="4106450" flipH="1">
              <a:off x="393" y="262"/>
              <a:ext cx="709" cy="892"/>
              <a:chOff x="1727" y="866"/>
              <a:chExt cx="129" cy="157"/>
            </a:xfrm>
          </p:grpSpPr>
          <p:sp>
            <p:nvSpPr>
              <p:cNvPr id="246814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815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816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46817" name="Group 33"/>
            <p:cNvGrpSpPr>
              <a:grpSpLocks/>
            </p:cNvGrpSpPr>
            <p:nvPr userDrawn="1"/>
          </p:nvGrpSpPr>
          <p:grpSpPr bwMode="auto">
            <a:xfrm rot="10015322" flipH="1">
              <a:off x="4625" y="2382"/>
              <a:ext cx="709" cy="892"/>
              <a:chOff x="1727" y="866"/>
              <a:chExt cx="129" cy="157"/>
            </a:xfrm>
          </p:grpSpPr>
          <p:sp>
            <p:nvSpPr>
              <p:cNvPr id="246818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819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820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46821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07"/>
                </a:cxn>
                <a:cxn ang="0">
                  <a:pos x="37" y="262"/>
                </a:cxn>
                <a:cxn ang="0">
                  <a:pos x="83" y="410"/>
                </a:cxn>
                <a:cxn ang="0">
                  <a:pos x="149" y="546"/>
                </a:cxn>
                <a:cxn ang="0">
                  <a:pos x="237" y="666"/>
                </a:cxn>
                <a:cxn ang="0">
                  <a:pos x="338" y="764"/>
                </a:cxn>
                <a:cxn ang="0">
                  <a:pos x="450" y="838"/>
                </a:cxn>
                <a:cxn ang="0">
                  <a:pos x="579" y="879"/>
                </a:cxn>
                <a:cxn ang="0">
                  <a:pos x="714" y="886"/>
                </a:cxn>
                <a:cxn ang="0">
                  <a:pos x="862" y="851"/>
                </a:cxn>
                <a:cxn ang="0">
                  <a:pos x="784" y="856"/>
                </a:cxn>
                <a:cxn ang="0">
                  <a:pos x="700" y="835"/>
                </a:cxn>
                <a:cxn ang="0">
                  <a:pos x="621" y="794"/>
                </a:cxn>
                <a:cxn ang="0">
                  <a:pos x="542" y="728"/>
                </a:cxn>
                <a:cxn ang="0">
                  <a:pos x="466" y="649"/>
                </a:cxn>
                <a:cxn ang="0">
                  <a:pos x="397" y="557"/>
                </a:cxn>
                <a:cxn ang="0">
                  <a:pos x="334" y="454"/>
                </a:cxn>
                <a:cxn ang="0">
                  <a:pos x="279" y="339"/>
                </a:cxn>
                <a:cxn ang="0">
                  <a:pos x="238" y="225"/>
                </a:cxn>
                <a:cxn ang="0">
                  <a:pos x="205" y="105"/>
                </a:cxn>
                <a:cxn ang="0">
                  <a:pos x="184" y="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822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823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824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825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/>
              <a:ahLst/>
              <a:cxnLst>
                <a:cxn ang="0">
                  <a:pos x="124" y="0"/>
                </a:cxn>
                <a:cxn ang="0">
                  <a:pos x="113" y="9"/>
                </a:cxn>
                <a:cxn ang="0">
                  <a:pos x="99" y="25"/>
                </a:cxn>
                <a:cxn ang="0">
                  <a:pos x="81" y="41"/>
                </a:cxn>
                <a:cxn ang="0">
                  <a:pos x="63" y="54"/>
                </a:cxn>
                <a:cxn ang="0">
                  <a:pos x="41" y="66"/>
                </a:cxn>
                <a:cxn ang="0">
                  <a:pos x="22" y="74"/>
                </a:cxn>
                <a:cxn ang="0">
                  <a:pos x="0" y="75"/>
                </a:cxn>
                <a:cxn ang="0">
                  <a:pos x="10" y="96"/>
                </a:cxn>
                <a:cxn ang="0">
                  <a:pos x="23" y="113"/>
                </a:cxn>
                <a:cxn ang="0">
                  <a:pos x="41" y="121"/>
                </a:cxn>
                <a:cxn ang="0">
                  <a:pos x="60" y="121"/>
                </a:cxn>
                <a:cxn ang="0">
                  <a:pos x="83" y="111"/>
                </a:cxn>
                <a:cxn ang="0">
                  <a:pos x="101" y="88"/>
                </a:cxn>
                <a:cxn ang="0">
                  <a:pos x="116" y="53"/>
                </a:cxn>
                <a:cxn ang="0">
                  <a:pos x="124" y="0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826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6"/>
                </a:cxn>
                <a:cxn ang="0">
                  <a:pos x="16" y="14"/>
                </a:cxn>
                <a:cxn ang="0">
                  <a:pos x="28" y="24"/>
                </a:cxn>
                <a:cxn ang="0">
                  <a:pos x="41" y="37"/>
                </a:cxn>
                <a:cxn ang="0">
                  <a:pos x="58" y="53"/>
                </a:cxn>
                <a:cxn ang="0">
                  <a:pos x="73" y="70"/>
                </a:cxn>
                <a:cxn ang="0">
                  <a:pos x="88" y="90"/>
                </a:cxn>
                <a:cxn ang="0">
                  <a:pos x="100" y="113"/>
                </a:cxn>
                <a:cxn ang="0">
                  <a:pos x="112" y="137"/>
                </a:cxn>
                <a:cxn ang="0">
                  <a:pos x="120" y="165"/>
                </a:cxn>
                <a:cxn ang="0">
                  <a:pos x="124" y="196"/>
                </a:cxn>
                <a:cxn ang="0">
                  <a:pos x="126" y="228"/>
                </a:cxn>
                <a:cxn ang="0">
                  <a:pos x="120" y="264"/>
                </a:cxn>
                <a:cxn ang="0">
                  <a:pos x="109" y="302"/>
                </a:cxn>
                <a:cxn ang="0">
                  <a:pos x="92" y="342"/>
                </a:cxn>
                <a:cxn ang="0">
                  <a:pos x="67" y="386"/>
                </a:cxn>
                <a:cxn ang="0">
                  <a:pos x="39" y="436"/>
                </a:cxn>
                <a:cxn ang="0">
                  <a:pos x="21" y="482"/>
                </a:cxn>
                <a:cxn ang="0">
                  <a:pos x="10" y="525"/>
                </a:cxn>
                <a:cxn ang="0">
                  <a:pos x="6" y="566"/>
                </a:cxn>
                <a:cxn ang="0">
                  <a:pos x="6" y="605"/>
                </a:cxn>
                <a:cxn ang="0">
                  <a:pos x="8" y="641"/>
                </a:cxn>
                <a:cxn ang="0">
                  <a:pos x="12" y="673"/>
                </a:cxn>
                <a:cxn ang="0">
                  <a:pos x="14" y="704"/>
                </a:cxn>
                <a:cxn ang="0">
                  <a:pos x="41" y="688"/>
                </a:cxn>
                <a:cxn ang="0">
                  <a:pos x="39" y="680"/>
                </a:cxn>
                <a:cxn ang="0">
                  <a:pos x="36" y="657"/>
                </a:cxn>
                <a:cxn ang="0">
                  <a:pos x="33" y="622"/>
                </a:cxn>
                <a:cxn ang="0">
                  <a:pos x="35" y="575"/>
                </a:cxn>
                <a:cxn ang="0">
                  <a:pos x="41" y="519"/>
                </a:cxn>
                <a:cxn ang="0">
                  <a:pos x="58" y="455"/>
                </a:cxn>
                <a:cxn ang="0">
                  <a:pos x="86" y="386"/>
                </a:cxn>
                <a:cxn ang="0">
                  <a:pos x="129" y="313"/>
                </a:cxn>
                <a:cxn ang="0">
                  <a:pos x="143" y="279"/>
                </a:cxn>
                <a:cxn ang="0">
                  <a:pos x="149" y="235"/>
                </a:cxn>
                <a:cxn ang="0">
                  <a:pos x="144" y="184"/>
                </a:cxn>
                <a:cxn ang="0">
                  <a:pos x="131" y="134"/>
                </a:cxn>
                <a:cxn ang="0">
                  <a:pos x="109" y="85"/>
                </a:cxn>
                <a:cxn ang="0">
                  <a:pos x="81" y="44"/>
                </a:cxn>
                <a:cxn ang="0">
                  <a:pos x="44" y="14"/>
                </a:cxn>
                <a:cxn ang="0">
                  <a:pos x="0" y="0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827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" y="12"/>
                </a:cxn>
                <a:cxn ang="0">
                  <a:pos x="0" y="132"/>
                </a:cxn>
                <a:cxn ang="0">
                  <a:pos x="0" y="0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46828" name="Rectangle 4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46829" name="Rectangle 4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46830" name="Rectangle 4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AB8F37B-ED1D-4BFF-AE0D-1AA6B12B74AA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246831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</p:spPr>
        <p:txBody>
          <a:bodyPr/>
          <a:lstStyle>
            <a:lvl1pPr>
              <a:defRPr sz="52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46832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  <p:transition spd="med" advClick="0" advTm="10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2468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24683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4683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246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46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246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46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68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68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68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831" grpId="0"/>
      <p:bldP spid="246832" grpId="0" build="p">
        <p:tmplLst>
          <p:tmpl lvl="1">
            <p:tnLst>
              <p:par>
                <p:cTn presetID="53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68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68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68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4683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BAF621-33AE-4105-A32A-702669E0C2B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A6DD1D-D42C-41AE-BCD3-EEAF749648D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wheel spokes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60731946-D033-430A-B40E-74C50244F19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wheel spokes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A61DEAF1-058B-411E-A3E9-98BA2FC98F2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wheel spokes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45611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42413055-F282-47A8-90A9-53D9F657141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69D36A-DDDF-4F29-831C-844177DC017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7905CC-DDC5-418C-AB46-2C51D4F4585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91DACB-CE8B-4E18-9D5D-5C3E65B1397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0F206D-2092-4C17-9ADE-6B6E8151A19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CC7EE7-28E1-4141-857E-19082CD5354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270429-E8ED-43E6-AD71-422EC29E3E9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828CC7-81AC-4382-9F8D-6745BCE7119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6CE013-CEE2-4D5E-838F-4278E00699A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62" name="Group 2"/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245763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/>
              <a:ahLst/>
              <a:cxnLst>
                <a:cxn ang="0">
                  <a:pos x="5" y="32"/>
                </a:cxn>
                <a:cxn ang="0">
                  <a:pos x="189" y="26"/>
                </a:cxn>
                <a:cxn ang="0">
                  <a:pos x="309" y="66"/>
                </a:cxn>
                <a:cxn ang="0">
                  <a:pos x="357" y="98"/>
                </a:cxn>
                <a:cxn ang="0">
                  <a:pos x="413" y="162"/>
                </a:cxn>
                <a:cxn ang="0">
                  <a:pos x="437" y="250"/>
                </a:cxn>
                <a:cxn ang="0">
                  <a:pos x="397" y="530"/>
                </a:cxn>
                <a:cxn ang="0">
                  <a:pos x="341" y="634"/>
                </a:cxn>
                <a:cxn ang="0">
                  <a:pos x="173" y="714"/>
                </a:cxn>
                <a:cxn ang="0">
                  <a:pos x="77" y="730"/>
                </a:cxn>
                <a:cxn ang="0">
                  <a:pos x="69" y="802"/>
                </a:cxn>
                <a:cxn ang="0">
                  <a:pos x="7" y="788"/>
                </a:cxn>
                <a:cxn ang="0">
                  <a:pos x="5" y="751"/>
                </a:cxn>
                <a:cxn ang="0">
                  <a:pos x="37" y="722"/>
                </a:cxn>
                <a:cxn ang="0">
                  <a:pos x="5" y="670"/>
                </a:cxn>
                <a:cxn ang="0">
                  <a:pos x="5" y="32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245764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245765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5766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5767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45768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/>
              <a:ahLst/>
              <a:cxnLst>
                <a:cxn ang="0">
                  <a:pos x="14" y="416"/>
                </a:cxn>
                <a:cxn ang="0">
                  <a:pos x="14" y="272"/>
                </a:cxn>
                <a:cxn ang="0">
                  <a:pos x="102" y="144"/>
                </a:cxn>
                <a:cxn ang="0">
                  <a:pos x="150" y="96"/>
                </a:cxn>
                <a:cxn ang="0">
                  <a:pos x="198" y="64"/>
                </a:cxn>
                <a:cxn ang="0">
                  <a:pos x="350" y="0"/>
                </a:cxn>
                <a:cxn ang="0">
                  <a:pos x="534" y="8"/>
                </a:cxn>
                <a:cxn ang="0">
                  <a:pos x="662" y="96"/>
                </a:cxn>
                <a:cxn ang="0">
                  <a:pos x="710" y="200"/>
                </a:cxn>
                <a:cxn ang="0">
                  <a:pos x="702" y="400"/>
                </a:cxn>
                <a:cxn ang="0">
                  <a:pos x="678" y="448"/>
                </a:cxn>
                <a:cxn ang="0">
                  <a:pos x="550" y="632"/>
                </a:cxn>
                <a:cxn ang="0">
                  <a:pos x="518" y="656"/>
                </a:cxn>
                <a:cxn ang="0">
                  <a:pos x="470" y="664"/>
                </a:cxn>
                <a:cxn ang="0">
                  <a:pos x="518" y="680"/>
                </a:cxn>
                <a:cxn ang="0">
                  <a:pos x="566" y="696"/>
                </a:cxn>
                <a:cxn ang="0">
                  <a:pos x="574" y="720"/>
                </a:cxn>
                <a:cxn ang="0">
                  <a:pos x="526" y="736"/>
                </a:cxn>
                <a:cxn ang="0">
                  <a:pos x="502" y="752"/>
                </a:cxn>
                <a:cxn ang="0">
                  <a:pos x="454" y="768"/>
                </a:cxn>
                <a:cxn ang="0">
                  <a:pos x="438" y="712"/>
                </a:cxn>
                <a:cxn ang="0">
                  <a:pos x="246" y="688"/>
                </a:cxn>
                <a:cxn ang="0">
                  <a:pos x="134" y="648"/>
                </a:cxn>
                <a:cxn ang="0">
                  <a:pos x="110" y="624"/>
                </a:cxn>
                <a:cxn ang="0">
                  <a:pos x="78" y="576"/>
                </a:cxn>
                <a:cxn ang="0">
                  <a:pos x="54" y="464"/>
                </a:cxn>
                <a:cxn ang="0">
                  <a:pos x="30" y="408"/>
                </a:cxn>
                <a:cxn ang="0">
                  <a:pos x="22" y="384"/>
                </a:cxn>
                <a:cxn ang="0">
                  <a:pos x="14" y="416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245769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245770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/>
                <a:ahLst/>
                <a:cxnLst>
                  <a:cxn ang="0">
                    <a:pos x="46" y="210"/>
                  </a:cxn>
                  <a:cxn ang="0">
                    <a:pos x="37" y="198"/>
                  </a:cxn>
                  <a:cxn ang="0">
                    <a:pos x="26" y="181"/>
                  </a:cxn>
                  <a:cxn ang="0">
                    <a:pos x="15" y="159"/>
                  </a:cxn>
                  <a:cxn ang="0">
                    <a:pos x="5" y="135"/>
                  </a:cxn>
                  <a:cxn ang="0">
                    <a:pos x="0" y="109"/>
                  </a:cxn>
                  <a:cxn ang="0">
                    <a:pos x="1" y="82"/>
                  </a:cxn>
                  <a:cxn ang="0">
                    <a:pos x="9" y="57"/>
                  </a:cxn>
                  <a:cxn ang="0">
                    <a:pos x="27" y="35"/>
                  </a:cxn>
                  <a:cxn ang="0">
                    <a:pos x="45" y="22"/>
                  </a:cxn>
                  <a:cxn ang="0">
                    <a:pos x="60" y="12"/>
                  </a:cxn>
                  <a:cxn ang="0">
                    <a:pos x="72" y="7"/>
                  </a:cxn>
                  <a:cxn ang="0">
                    <a:pos x="81" y="5"/>
                  </a:cxn>
                  <a:cxn ang="0">
                    <a:pos x="88" y="5"/>
                  </a:cxn>
                  <a:cxn ang="0">
                    <a:pos x="104" y="0"/>
                  </a:cxn>
                  <a:cxn ang="0">
                    <a:pos x="148" y="8"/>
                  </a:cxn>
                  <a:cxn ang="0">
                    <a:pos x="160" y="12"/>
                  </a:cxn>
                  <a:cxn ang="0">
                    <a:pos x="172" y="15"/>
                  </a:cxn>
                  <a:cxn ang="0">
                    <a:pos x="182" y="19"/>
                  </a:cxn>
                  <a:cxn ang="0">
                    <a:pos x="190" y="23"/>
                  </a:cxn>
                  <a:cxn ang="0">
                    <a:pos x="198" y="27"/>
                  </a:cxn>
                  <a:cxn ang="0">
                    <a:pos x="205" y="32"/>
                  </a:cxn>
                  <a:cxn ang="0">
                    <a:pos x="211" y="38"/>
                  </a:cxn>
                  <a:cxn ang="0">
                    <a:pos x="217" y="45"/>
                  </a:cxn>
                  <a:cxn ang="0">
                    <a:pos x="205" y="40"/>
                  </a:cxn>
                  <a:cxn ang="0">
                    <a:pos x="194" y="36"/>
                  </a:cxn>
                  <a:cxn ang="0">
                    <a:pos x="183" y="33"/>
                  </a:cxn>
                  <a:cxn ang="0">
                    <a:pos x="172" y="30"/>
                  </a:cxn>
                  <a:cxn ang="0">
                    <a:pos x="163" y="27"/>
                  </a:cxn>
                  <a:cxn ang="0">
                    <a:pos x="153" y="26"/>
                  </a:cxn>
                  <a:cxn ang="0">
                    <a:pos x="143" y="24"/>
                  </a:cxn>
                  <a:cxn ang="0">
                    <a:pos x="134" y="24"/>
                  </a:cxn>
                  <a:cxn ang="0">
                    <a:pos x="125" y="24"/>
                  </a:cxn>
                  <a:cxn ang="0">
                    <a:pos x="116" y="25"/>
                  </a:cxn>
                  <a:cxn ang="0">
                    <a:pos x="107" y="27"/>
                  </a:cxn>
                  <a:cxn ang="0">
                    <a:pos x="99" y="29"/>
                  </a:cxn>
                  <a:cxn ang="0">
                    <a:pos x="91" y="33"/>
                  </a:cxn>
                  <a:cxn ang="0">
                    <a:pos x="82" y="36"/>
                  </a:cxn>
                  <a:cxn ang="0">
                    <a:pos x="74" y="41"/>
                  </a:cxn>
                  <a:cxn ang="0">
                    <a:pos x="66" y="46"/>
                  </a:cxn>
                  <a:cxn ang="0">
                    <a:pos x="52" y="61"/>
                  </a:cxn>
                  <a:cxn ang="0">
                    <a:pos x="42" y="80"/>
                  </a:cxn>
                  <a:cxn ang="0">
                    <a:pos x="37" y="103"/>
                  </a:cxn>
                  <a:cxn ang="0">
                    <a:pos x="35" y="126"/>
                  </a:cxn>
                  <a:cxn ang="0">
                    <a:pos x="35" y="151"/>
                  </a:cxn>
                  <a:cxn ang="0">
                    <a:pos x="38" y="174"/>
                  </a:cxn>
                  <a:cxn ang="0">
                    <a:pos x="41" y="194"/>
                  </a:cxn>
                  <a:cxn ang="0">
                    <a:pos x="46" y="210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5771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/>
                <a:ahLst/>
                <a:cxnLst>
                  <a:cxn ang="0">
                    <a:pos x="109" y="0"/>
                  </a:cxn>
                  <a:cxn ang="0">
                    <a:pos x="112" y="2"/>
                  </a:cxn>
                  <a:cxn ang="0">
                    <a:pos x="118" y="8"/>
                  </a:cxn>
                  <a:cxn ang="0">
                    <a:pos x="127" y="18"/>
                  </a:cxn>
                  <a:cxn ang="0">
                    <a:pos x="137" y="33"/>
                  </a:cxn>
                  <a:cxn ang="0">
                    <a:pos x="145" y="52"/>
                  </a:cxn>
                  <a:cxn ang="0">
                    <a:pos x="150" y="76"/>
                  </a:cxn>
                  <a:cxn ang="0">
                    <a:pos x="150" y="105"/>
                  </a:cxn>
                  <a:cxn ang="0">
                    <a:pos x="144" y="139"/>
                  </a:cxn>
                  <a:cxn ang="0">
                    <a:pos x="140" y="149"/>
                  </a:cxn>
                  <a:cxn ang="0">
                    <a:pos x="136" y="157"/>
                  </a:cxn>
                  <a:cxn ang="0">
                    <a:pos x="131" y="165"/>
                  </a:cxn>
                  <a:cxn ang="0">
                    <a:pos x="125" y="173"/>
                  </a:cxn>
                  <a:cxn ang="0">
                    <a:pos x="117" y="180"/>
                  </a:cxn>
                  <a:cxn ang="0">
                    <a:pos x="110" y="185"/>
                  </a:cxn>
                  <a:cxn ang="0">
                    <a:pos x="102" y="191"/>
                  </a:cxn>
                  <a:cxn ang="0">
                    <a:pos x="92" y="195"/>
                  </a:cxn>
                  <a:cxn ang="0">
                    <a:pos x="82" y="197"/>
                  </a:cxn>
                  <a:cxn ang="0">
                    <a:pos x="72" y="200"/>
                  </a:cxn>
                  <a:cxn ang="0">
                    <a:pos x="61" y="201"/>
                  </a:cxn>
                  <a:cxn ang="0">
                    <a:pos x="49" y="201"/>
                  </a:cxn>
                  <a:cxn ang="0">
                    <a:pos x="37" y="200"/>
                  </a:cxn>
                  <a:cxn ang="0">
                    <a:pos x="25" y="197"/>
                  </a:cxn>
                  <a:cxn ang="0">
                    <a:pos x="12" y="193"/>
                  </a:cxn>
                  <a:cxn ang="0">
                    <a:pos x="0" y="188"/>
                  </a:cxn>
                  <a:cxn ang="0">
                    <a:pos x="11" y="195"/>
                  </a:cxn>
                  <a:cxn ang="0">
                    <a:pos x="22" y="200"/>
                  </a:cxn>
                  <a:cxn ang="0">
                    <a:pos x="33" y="205"/>
                  </a:cxn>
                  <a:cxn ang="0">
                    <a:pos x="43" y="208"/>
                  </a:cxn>
                  <a:cxn ang="0">
                    <a:pos x="53" y="211"/>
                  </a:cxn>
                  <a:cxn ang="0">
                    <a:pos x="63" y="212"/>
                  </a:cxn>
                  <a:cxn ang="0">
                    <a:pos x="73" y="213"/>
                  </a:cxn>
                  <a:cxn ang="0">
                    <a:pos x="83" y="213"/>
                  </a:cxn>
                  <a:cxn ang="0">
                    <a:pos x="91" y="212"/>
                  </a:cxn>
                  <a:cxn ang="0">
                    <a:pos x="100" y="210"/>
                  </a:cxn>
                  <a:cxn ang="0">
                    <a:pos x="108" y="208"/>
                  </a:cxn>
                  <a:cxn ang="0">
                    <a:pos x="116" y="206"/>
                  </a:cxn>
                  <a:cxn ang="0">
                    <a:pos x="123" y="203"/>
                  </a:cxn>
                  <a:cxn ang="0">
                    <a:pos x="130" y="199"/>
                  </a:cxn>
                  <a:cxn ang="0">
                    <a:pos x="136" y="195"/>
                  </a:cxn>
                  <a:cxn ang="0">
                    <a:pos x="142" y="191"/>
                  </a:cxn>
                  <a:cxn ang="0">
                    <a:pos x="158" y="176"/>
                  </a:cxn>
                  <a:cxn ang="0">
                    <a:pos x="169" y="161"/>
                  </a:cxn>
                  <a:cxn ang="0">
                    <a:pos x="176" y="144"/>
                  </a:cxn>
                  <a:cxn ang="0">
                    <a:pos x="179" y="128"/>
                  </a:cxn>
                  <a:cxn ang="0">
                    <a:pos x="181" y="111"/>
                  </a:cxn>
                  <a:cxn ang="0">
                    <a:pos x="181" y="95"/>
                  </a:cxn>
                  <a:cxn ang="0">
                    <a:pos x="182" y="79"/>
                  </a:cxn>
                  <a:cxn ang="0">
                    <a:pos x="173" y="46"/>
                  </a:cxn>
                  <a:cxn ang="0">
                    <a:pos x="156" y="21"/>
                  </a:cxn>
                  <a:cxn ang="0">
                    <a:pos x="151" y="18"/>
                  </a:cxn>
                  <a:cxn ang="0">
                    <a:pos x="147" y="15"/>
                  </a:cxn>
                  <a:cxn ang="0">
                    <a:pos x="142" y="13"/>
                  </a:cxn>
                  <a:cxn ang="0">
                    <a:pos x="138" y="11"/>
                  </a:cxn>
                  <a:cxn ang="0">
                    <a:pos x="132" y="9"/>
                  </a:cxn>
                  <a:cxn ang="0">
                    <a:pos x="126" y="6"/>
                  </a:cxn>
                  <a:cxn ang="0">
                    <a:pos x="119" y="3"/>
                  </a:cxn>
                  <a:cxn ang="0">
                    <a:pos x="109" y="0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5772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9"/>
                  </a:cxn>
                  <a:cxn ang="0">
                    <a:pos x="115" y="27"/>
                  </a:cxn>
                  <a:cxn ang="0">
                    <a:pos x="123" y="50"/>
                  </a:cxn>
                  <a:cxn ang="0">
                    <a:pos x="128" y="78"/>
                  </a:cxn>
                  <a:cxn ang="0">
                    <a:pos x="127" y="111"/>
                  </a:cxn>
                  <a:cxn ang="0">
                    <a:pos x="116" y="145"/>
                  </a:cxn>
                  <a:cxn ang="0">
                    <a:pos x="94" y="181"/>
                  </a:cxn>
                  <a:cxn ang="0">
                    <a:pos x="60" y="217"/>
                  </a:cxn>
                  <a:cxn ang="0">
                    <a:pos x="49" y="213"/>
                  </a:cxn>
                  <a:cxn ang="0">
                    <a:pos x="38" y="210"/>
                  </a:cxn>
                  <a:cxn ang="0">
                    <a:pos x="26" y="205"/>
                  </a:cxn>
                  <a:cxn ang="0">
                    <a:pos x="16" y="201"/>
                  </a:cxn>
                  <a:cxn ang="0">
                    <a:pos x="8" y="196"/>
                  </a:cxn>
                  <a:cxn ang="0">
                    <a:pos x="2" y="190"/>
                  </a:cxn>
                  <a:cxn ang="0">
                    <a:pos x="0" y="183"/>
                  </a:cxn>
                  <a:cxn ang="0">
                    <a:pos x="1" y="178"/>
                  </a:cxn>
                  <a:cxn ang="0">
                    <a:pos x="13" y="171"/>
                  </a:cxn>
                  <a:cxn ang="0">
                    <a:pos x="29" y="161"/>
                  </a:cxn>
                  <a:cxn ang="0">
                    <a:pos x="46" y="150"/>
                  </a:cxn>
                  <a:cxn ang="0">
                    <a:pos x="63" y="134"/>
                  </a:cxn>
                  <a:cxn ang="0">
                    <a:pos x="79" y="112"/>
                  </a:cxn>
                  <a:cxn ang="0">
                    <a:pos x="91" y="83"/>
                  </a:cxn>
                  <a:cxn ang="0">
                    <a:pos x="97" y="46"/>
                  </a:cxn>
                  <a:cxn ang="0">
                    <a:pos x="94" y="0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5773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/>
                <a:ahLst/>
                <a:cxnLst>
                  <a:cxn ang="0">
                    <a:pos x="75" y="0"/>
                  </a:cxn>
                  <a:cxn ang="0">
                    <a:pos x="0" y="25"/>
                  </a:cxn>
                  <a:cxn ang="0">
                    <a:pos x="3" y="26"/>
                  </a:cxn>
                  <a:cxn ang="0">
                    <a:pos x="14" y="29"/>
                  </a:cxn>
                  <a:cxn ang="0">
                    <a:pos x="29" y="36"/>
                  </a:cxn>
                  <a:cxn ang="0">
                    <a:pos x="46" y="47"/>
                  </a:cxn>
                  <a:cxn ang="0">
                    <a:pos x="66" y="62"/>
                  </a:cxn>
                  <a:cxn ang="0">
                    <a:pos x="84" y="80"/>
                  </a:cxn>
                  <a:cxn ang="0">
                    <a:pos x="102" y="103"/>
                  </a:cxn>
                  <a:cxn ang="0">
                    <a:pos x="116" y="132"/>
                  </a:cxn>
                  <a:cxn ang="0">
                    <a:pos x="117" y="120"/>
                  </a:cxn>
                  <a:cxn ang="0">
                    <a:pos x="115" y="107"/>
                  </a:cxn>
                  <a:cxn ang="0">
                    <a:pos x="108" y="90"/>
                  </a:cxn>
                  <a:cxn ang="0">
                    <a:pos x="99" y="74"/>
                  </a:cxn>
                  <a:cxn ang="0">
                    <a:pos x="89" y="58"/>
                  </a:cxn>
                  <a:cxn ang="0">
                    <a:pos x="78" y="45"/>
                  </a:cxn>
                  <a:cxn ang="0">
                    <a:pos x="67" y="36"/>
                  </a:cxn>
                  <a:cxn ang="0">
                    <a:pos x="58" y="32"/>
                  </a:cxn>
                  <a:cxn ang="0">
                    <a:pos x="69" y="29"/>
                  </a:cxn>
                  <a:cxn ang="0">
                    <a:pos x="79" y="28"/>
                  </a:cxn>
                  <a:cxn ang="0">
                    <a:pos x="89" y="26"/>
                  </a:cxn>
                  <a:cxn ang="0">
                    <a:pos x="98" y="25"/>
                  </a:cxn>
                  <a:cxn ang="0">
                    <a:pos x="105" y="24"/>
                  </a:cxn>
                  <a:cxn ang="0">
                    <a:pos x="109" y="22"/>
                  </a:cxn>
                  <a:cxn ang="0">
                    <a:pos x="113" y="21"/>
                  </a:cxn>
                  <a:cxn ang="0">
                    <a:pos x="114" y="21"/>
                  </a:cxn>
                  <a:cxn ang="0">
                    <a:pos x="75" y="0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5774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5"/>
                <a:ext cx="21" cy="55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3" y="0"/>
                  </a:cxn>
                  <a:cxn ang="0">
                    <a:pos x="16" y="4"/>
                  </a:cxn>
                  <a:cxn ang="0">
                    <a:pos x="9" y="9"/>
                  </a:cxn>
                  <a:cxn ang="0">
                    <a:pos x="4" y="19"/>
                  </a:cxn>
                  <a:cxn ang="0">
                    <a:pos x="1" y="30"/>
                  </a:cxn>
                  <a:cxn ang="0">
                    <a:pos x="0" y="44"/>
                  </a:cxn>
                  <a:cxn ang="0">
                    <a:pos x="3" y="60"/>
                  </a:cxn>
                  <a:cxn ang="0">
                    <a:pos x="11" y="77"/>
                  </a:cxn>
                  <a:cxn ang="0">
                    <a:pos x="15" y="53"/>
                  </a:cxn>
                  <a:cxn ang="0">
                    <a:pos x="19" y="37"/>
                  </a:cxn>
                  <a:cxn ang="0">
                    <a:pos x="23" y="22"/>
                  </a:cxn>
                  <a:cxn ang="0">
                    <a:pos x="29" y="0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245775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245776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/>
                  <a:ahLst/>
                  <a:cxnLst>
                    <a:cxn ang="0">
                      <a:pos x="12" y="44"/>
                    </a:cxn>
                    <a:cxn ang="0">
                      <a:pos x="6" y="72"/>
                    </a:cxn>
                    <a:cxn ang="0">
                      <a:pos x="3" y="99"/>
                    </a:cxn>
                    <a:cxn ang="0">
                      <a:pos x="0" y="125"/>
                    </a:cxn>
                    <a:cxn ang="0">
                      <a:pos x="0" y="151"/>
                    </a:cxn>
                    <a:cxn ang="0">
                      <a:pos x="3" y="180"/>
                    </a:cxn>
                    <a:cxn ang="0">
                      <a:pos x="7" y="211"/>
                    </a:cxn>
                    <a:cxn ang="0">
                      <a:pos x="16" y="247"/>
                    </a:cxn>
                    <a:cxn ang="0">
                      <a:pos x="29" y="287"/>
                    </a:cxn>
                    <a:cxn ang="0">
                      <a:pos x="43" y="325"/>
                    </a:cxn>
                    <a:cxn ang="0">
                      <a:pos x="61" y="364"/>
                    </a:cxn>
                    <a:cxn ang="0">
                      <a:pos x="83" y="406"/>
                    </a:cxn>
                    <a:cxn ang="0">
                      <a:pos x="106" y="446"/>
                    </a:cxn>
                    <a:cxn ang="0">
                      <a:pos x="132" y="483"/>
                    </a:cxn>
                    <a:cxn ang="0">
                      <a:pos x="157" y="516"/>
                    </a:cxn>
                    <a:cxn ang="0">
                      <a:pos x="182" y="544"/>
                    </a:cxn>
                    <a:cxn ang="0">
                      <a:pos x="207" y="564"/>
                    </a:cxn>
                    <a:cxn ang="0">
                      <a:pos x="160" y="501"/>
                    </a:cxn>
                    <a:cxn ang="0">
                      <a:pos x="127" y="448"/>
                    </a:cxn>
                    <a:cxn ang="0">
                      <a:pos x="103" y="405"/>
                    </a:cxn>
                    <a:cxn ang="0">
                      <a:pos x="87" y="368"/>
                    </a:cxn>
                    <a:cxn ang="0">
                      <a:pos x="75" y="337"/>
                    </a:cxn>
                    <a:cxn ang="0">
                      <a:pos x="68" y="309"/>
                    </a:cxn>
                    <a:cxn ang="0">
                      <a:pos x="63" y="285"/>
                    </a:cxn>
                    <a:cxn ang="0">
                      <a:pos x="56" y="261"/>
                    </a:cxn>
                    <a:cxn ang="0">
                      <a:pos x="44" y="205"/>
                    </a:cxn>
                    <a:cxn ang="0">
                      <a:pos x="41" y="140"/>
                    </a:cxn>
                    <a:cxn ang="0">
                      <a:pos x="43" y="68"/>
                    </a:cxn>
                    <a:cxn ang="0">
                      <a:pos x="50" y="0"/>
                    </a:cxn>
                    <a:cxn ang="0">
                      <a:pos x="12" y="44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45777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14" y="55"/>
                    </a:cxn>
                    <a:cxn ang="0">
                      <a:pos x="22" y="101"/>
                    </a:cxn>
                    <a:cxn ang="0">
                      <a:pos x="24" y="159"/>
                    </a:cxn>
                    <a:cxn ang="0">
                      <a:pos x="19" y="232"/>
                    </a:cxn>
                    <a:cxn ang="0">
                      <a:pos x="45" y="217"/>
                    </a:cxn>
                    <a:cxn ang="0">
                      <a:pos x="47" y="178"/>
                    </a:cxn>
                    <a:cxn ang="0">
                      <a:pos x="47" y="140"/>
                    </a:cxn>
                    <a:cxn ang="0">
                      <a:pos x="45" y="103"/>
                    </a:cxn>
                    <a:cxn ang="0">
                      <a:pos x="41" y="71"/>
                    </a:cxn>
                    <a:cxn ang="0">
                      <a:pos x="36" y="52"/>
                    </a:cxn>
                    <a:cxn ang="0">
                      <a:pos x="29" y="34"/>
                    </a:cxn>
                    <a:cxn ang="0">
                      <a:pos x="22" y="17"/>
                    </a:cxn>
                    <a:cxn ang="0">
                      <a:pos x="13" y="0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45778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9" y="1720"/>
                  <a:ext cx="60" cy="27"/>
                </a:xfrm>
                <a:custGeom>
                  <a:avLst/>
                  <a:gdLst/>
                  <a:ahLst/>
                  <a:cxnLst>
                    <a:cxn ang="0">
                      <a:pos x="87" y="22"/>
                    </a:cxn>
                    <a:cxn ang="0">
                      <a:pos x="77" y="17"/>
                    </a:cxn>
                    <a:cxn ang="0">
                      <a:pos x="68" y="12"/>
                    </a:cxn>
                    <a:cxn ang="0">
                      <a:pos x="58" y="7"/>
                    </a:cxn>
                    <a:cxn ang="0">
                      <a:pos x="47" y="5"/>
                    </a:cxn>
                    <a:cxn ang="0">
                      <a:pos x="37" y="3"/>
                    </a:cxn>
                    <a:cxn ang="0">
                      <a:pos x="26" y="2"/>
                    </a:cxn>
                    <a:cxn ang="0">
                      <a:pos x="13" y="0"/>
                    </a:cxn>
                    <a:cxn ang="0">
                      <a:pos x="0" y="2"/>
                    </a:cxn>
                    <a:cxn ang="0">
                      <a:pos x="6" y="6"/>
                    </a:cxn>
                    <a:cxn ang="0">
                      <a:pos x="14" y="10"/>
                    </a:cxn>
                    <a:cxn ang="0">
                      <a:pos x="22" y="14"/>
                    </a:cxn>
                    <a:cxn ang="0">
                      <a:pos x="33" y="18"/>
                    </a:cxn>
                    <a:cxn ang="0">
                      <a:pos x="42" y="22"/>
                    </a:cxn>
                    <a:cxn ang="0">
                      <a:pos x="52" y="27"/>
                    </a:cxn>
                    <a:cxn ang="0">
                      <a:pos x="64" y="33"/>
                    </a:cxn>
                    <a:cxn ang="0">
                      <a:pos x="74" y="40"/>
                    </a:cxn>
                    <a:cxn ang="0">
                      <a:pos x="87" y="22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245779" name="Group 19"/>
            <p:cNvGrpSpPr>
              <a:grpSpLocks/>
            </p:cNvGrpSpPr>
            <p:nvPr/>
          </p:nvGrpSpPr>
          <p:grpSpPr bwMode="auto">
            <a:xfrm rot="-15351438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245780" name="Freeform 2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5781" name="Freeform 2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5782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45783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245784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5785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5786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45787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245788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5789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5790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45791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/>
              <a:ahLst/>
              <a:cxnLst>
                <a:cxn ang="0">
                  <a:pos x="1" y="392"/>
                </a:cxn>
                <a:cxn ang="0">
                  <a:pos x="3" y="252"/>
                </a:cxn>
                <a:cxn ang="0">
                  <a:pos x="21" y="210"/>
                </a:cxn>
                <a:cxn ang="0">
                  <a:pos x="29" y="182"/>
                </a:cxn>
                <a:cxn ang="0">
                  <a:pos x="39" y="154"/>
                </a:cxn>
                <a:cxn ang="0">
                  <a:pos x="51" y="138"/>
                </a:cxn>
                <a:cxn ang="0">
                  <a:pos x="111" y="74"/>
                </a:cxn>
                <a:cxn ang="0">
                  <a:pos x="169" y="30"/>
                </a:cxn>
                <a:cxn ang="0">
                  <a:pos x="225" y="10"/>
                </a:cxn>
                <a:cxn ang="0">
                  <a:pos x="249" y="4"/>
                </a:cxn>
                <a:cxn ang="0">
                  <a:pos x="265" y="0"/>
                </a:cxn>
                <a:cxn ang="0">
                  <a:pos x="357" y="2"/>
                </a:cxn>
                <a:cxn ang="0">
                  <a:pos x="385" y="6"/>
                </a:cxn>
                <a:cxn ang="0">
                  <a:pos x="489" y="40"/>
                </a:cxn>
                <a:cxn ang="0">
                  <a:pos x="619" y="128"/>
                </a:cxn>
                <a:cxn ang="0">
                  <a:pos x="653" y="178"/>
                </a:cxn>
                <a:cxn ang="0">
                  <a:pos x="693" y="322"/>
                </a:cxn>
                <a:cxn ang="0">
                  <a:pos x="687" y="434"/>
                </a:cxn>
                <a:cxn ang="0">
                  <a:pos x="665" y="538"/>
                </a:cxn>
                <a:cxn ang="0">
                  <a:pos x="639" y="564"/>
                </a:cxn>
                <a:cxn ang="0">
                  <a:pos x="631" y="580"/>
                </a:cxn>
                <a:cxn ang="0">
                  <a:pos x="607" y="588"/>
                </a:cxn>
                <a:cxn ang="0">
                  <a:pos x="473" y="664"/>
                </a:cxn>
                <a:cxn ang="0">
                  <a:pos x="449" y="678"/>
                </a:cxn>
                <a:cxn ang="0">
                  <a:pos x="405" y="684"/>
                </a:cxn>
                <a:cxn ang="0">
                  <a:pos x="375" y="690"/>
                </a:cxn>
                <a:cxn ang="0">
                  <a:pos x="267" y="684"/>
                </a:cxn>
                <a:cxn ang="0">
                  <a:pos x="259" y="722"/>
                </a:cxn>
                <a:cxn ang="0">
                  <a:pos x="241" y="756"/>
                </a:cxn>
                <a:cxn ang="0">
                  <a:pos x="185" y="728"/>
                </a:cxn>
                <a:cxn ang="0">
                  <a:pos x="163" y="720"/>
                </a:cxn>
                <a:cxn ang="0">
                  <a:pos x="151" y="716"/>
                </a:cxn>
                <a:cxn ang="0">
                  <a:pos x="195" y="674"/>
                </a:cxn>
                <a:cxn ang="0">
                  <a:pos x="211" y="644"/>
                </a:cxn>
                <a:cxn ang="0">
                  <a:pos x="209" y="626"/>
                </a:cxn>
                <a:cxn ang="0">
                  <a:pos x="195" y="620"/>
                </a:cxn>
                <a:cxn ang="0">
                  <a:pos x="165" y="596"/>
                </a:cxn>
                <a:cxn ang="0">
                  <a:pos x="99" y="534"/>
                </a:cxn>
                <a:cxn ang="0">
                  <a:pos x="61" y="506"/>
                </a:cxn>
                <a:cxn ang="0">
                  <a:pos x="23" y="470"/>
                </a:cxn>
                <a:cxn ang="0">
                  <a:pos x="7" y="434"/>
                </a:cxn>
                <a:cxn ang="0">
                  <a:pos x="5" y="396"/>
                </a:cxn>
                <a:cxn ang="0">
                  <a:pos x="1" y="392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45792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5793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5794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8"/>
                </a:cxn>
                <a:cxn ang="0">
                  <a:pos x="15" y="19"/>
                </a:cxn>
                <a:cxn ang="0">
                  <a:pos x="26" y="33"/>
                </a:cxn>
                <a:cxn ang="0">
                  <a:pos x="38" y="51"/>
                </a:cxn>
                <a:cxn ang="0">
                  <a:pos x="54" y="72"/>
                </a:cxn>
                <a:cxn ang="0">
                  <a:pos x="67" y="94"/>
                </a:cxn>
                <a:cxn ang="0">
                  <a:pos x="79" y="119"/>
                </a:cxn>
                <a:cxn ang="0">
                  <a:pos x="87" y="146"/>
                </a:cxn>
                <a:cxn ang="0">
                  <a:pos x="94" y="175"/>
                </a:cxn>
                <a:cxn ang="0">
                  <a:pos x="91" y="209"/>
                </a:cxn>
                <a:cxn ang="0">
                  <a:pos x="118" y="209"/>
                </a:cxn>
                <a:cxn ang="0">
                  <a:pos x="117" y="177"/>
                </a:cxn>
                <a:cxn ang="0">
                  <a:pos x="104" y="119"/>
                </a:cxn>
                <a:cxn ang="0">
                  <a:pos x="82" y="69"/>
                </a:cxn>
                <a:cxn ang="0">
                  <a:pos x="47" y="27"/>
                </a:cxn>
                <a:cxn ang="0">
                  <a:pos x="0" y="0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5795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130" y="128"/>
                </a:cxn>
                <a:cxn ang="0">
                  <a:pos x="125" y="126"/>
                </a:cxn>
                <a:cxn ang="0">
                  <a:pos x="111" y="121"/>
                </a:cxn>
                <a:cxn ang="0">
                  <a:pos x="92" y="111"/>
                </a:cxn>
                <a:cxn ang="0">
                  <a:pos x="68" y="103"/>
                </a:cxn>
                <a:cxn ang="0">
                  <a:pos x="41" y="94"/>
                </a:cxn>
                <a:cxn ang="0">
                  <a:pos x="19" y="90"/>
                </a:cxn>
                <a:cxn ang="0">
                  <a:pos x="0" y="93"/>
                </a:cxn>
                <a:cxn ang="0">
                  <a:pos x="0" y="72"/>
                </a:cxn>
                <a:cxn ang="0">
                  <a:pos x="12" y="70"/>
                </a:cxn>
                <a:cxn ang="0">
                  <a:pos x="24" y="66"/>
                </a:cxn>
                <a:cxn ang="0">
                  <a:pos x="38" y="66"/>
                </a:cxn>
                <a:cxn ang="0">
                  <a:pos x="51" y="67"/>
                </a:cxn>
                <a:cxn ang="0">
                  <a:pos x="65" y="70"/>
                </a:cxn>
                <a:cxn ang="0">
                  <a:pos x="78" y="78"/>
                </a:cxn>
                <a:cxn ang="0">
                  <a:pos x="81" y="74"/>
                </a:cxn>
                <a:cxn ang="0">
                  <a:pos x="81" y="58"/>
                </a:cxn>
                <a:cxn ang="0">
                  <a:pos x="82" y="37"/>
                </a:cxn>
                <a:cxn ang="0">
                  <a:pos x="82" y="29"/>
                </a:cxn>
                <a:cxn ang="0">
                  <a:pos x="80" y="29"/>
                </a:cxn>
                <a:cxn ang="0">
                  <a:pos x="77" y="27"/>
                </a:cxn>
                <a:cxn ang="0">
                  <a:pos x="76" y="22"/>
                </a:cxn>
                <a:cxn ang="0">
                  <a:pos x="75" y="19"/>
                </a:cxn>
                <a:cxn ang="0">
                  <a:pos x="76" y="15"/>
                </a:cxn>
                <a:cxn ang="0">
                  <a:pos x="79" y="10"/>
                </a:cxn>
                <a:cxn ang="0">
                  <a:pos x="89" y="6"/>
                </a:cxn>
                <a:cxn ang="0">
                  <a:pos x="103" y="0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5796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15" y="37"/>
                </a:cxn>
                <a:cxn ang="0">
                  <a:pos x="0" y="59"/>
                </a:cxn>
                <a:cxn ang="0">
                  <a:pos x="0" y="86"/>
                </a:cxn>
                <a:cxn ang="0">
                  <a:pos x="8" y="82"/>
                </a:cxn>
                <a:cxn ang="0">
                  <a:pos x="20" y="73"/>
                </a:cxn>
                <a:cxn ang="0">
                  <a:pos x="33" y="63"/>
                </a:cxn>
                <a:cxn ang="0">
                  <a:pos x="42" y="51"/>
                </a:cxn>
                <a:cxn ang="0">
                  <a:pos x="47" y="36"/>
                </a:cxn>
                <a:cxn ang="0">
                  <a:pos x="46" y="19"/>
                </a:cxn>
                <a:cxn ang="0">
                  <a:pos x="37" y="0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5797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41" y="4"/>
                </a:cxn>
                <a:cxn ang="0">
                  <a:pos x="101" y="0"/>
                </a:cxn>
                <a:cxn ang="0">
                  <a:pos x="170" y="4"/>
                </a:cxn>
                <a:cxn ang="0">
                  <a:pos x="248" y="21"/>
                </a:cxn>
                <a:cxn ang="0">
                  <a:pos x="323" y="50"/>
                </a:cxn>
                <a:cxn ang="0">
                  <a:pos x="382" y="90"/>
                </a:cxn>
                <a:cxn ang="0">
                  <a:pos x="428" y="141"/>
                </a:cxn>
                <a:cxn ang="0">
                  <a:pos x="463" y="199"/>
                </a:cxn>
                <a:cxn ang="0">
                  <a:pos x="485" y="262"/>
                </a:cxn>
                <a:cxn ang="0">
                  <a:pos x="496" y="327"/>
                </a:cxn>
                <a:cxn ang="0">
                  <a:pos x="497" y="396"/>
                </a:cxn>
                <a:cxn ang="0">
                  <a:pos x="487" y="462"/>
                </a:cxn>
                <a:cxn ang="0">
                  <a:pos x="470" y="527"/>
                </a:cxn>
                <a:cxn ang="0">
                  <a:pos x="443" y="586"/>
                </a:cxn>
                <a:cxn ang="0">
                  <a:pos x="406" y="639"/>
                </a:cxn>
                <a:cxn ang="0">
                  <a:pos x="364" y="683"/>
                </a:cxn>
                <a:cxn ang="0">
                  <a:pos x="315" y="715"/>
                </a:cxn>
                <a:cxn ang="0">
                  <a:pos x="259" y="736"/>
                </a:cxn>
                <a:cxn ang="0">
                  <a:pos x="198" y="740"/>
                </a:cxn>
                <a:cxn ang="0">
                  <a:pos x="131" y="727"/>
                </a:cxn>
                <a:cxn ang="0">
                  <a:pos x="167" y="728"/>
                </a:cxn>
                <a:cxn ang="0">
                  <a:pos x="204" y="718"/>
                </a:cxn>
                <a:cxn ang="0">
                  <a:pos x="238" y="700"/>
                </a:cxn>
                <a:cxn ang="0">
                  <a:pos x="272" y="670"/>
                </a:cxn>
                <a:cxn ang="0">
                  <a:pos x="304" y="635"/>
                </a:cxn>
                <a:cxn ang="0">
                  <a:pos x="333" y="594"/>
                </a:cxn>
                <a:cxn ang="0">
                  <a:pos x="358" y="549"/>
                </a:cxn>
                <a:cxn ang="0">
                  <a:pos x="381" y="500"/>
                </a:cxn>
                <a:cxn ang="0">
                  <a:pos x="396" y="449"/>
                </a:cxn>
                <a:cxn ang="0">
                  <a:pos x="408" y="397"/>
                </a:cxn>
                <a:cxn ang="0">
                  <a:pos x="414" y="346"/>
                </a:cxn>
                <a:cxn ang="0">
                  <a:pos x="412" y="296"/>
                </a:cxn>
                <a:cxn ang="0">
                  <a:pos x="402" y="251"/>
                </a:cxn>
                <a:cxn ang="0">
                  <a:pos x="384" y="208"/>
                </a:cxn>
                <a:cxn ang="0">
                  <a:pos x="357" y="172"/>
                </a:cxn>
                <a:cxn ang="0">
                  <a:pos x="320" y="142"/>
                </a:cxn>
                <a:cxn ang="0">
                  <a:pos x="260" y="107"/>
                </a:cxn>
                <a:cxn ang="0">
                  <a:pos x="203" y="82"/>
                </a:cxn>
                <a:cxn ang="0">
                  <a:pos x="154" y="65"/>
                </a:cxn>
                <a:cxn ang="0">
                  <a:pos x="108" y="56"/>
                </a:cxn>
                <a:cxn ang="0">
                  <a:pos x="68" y="55"/>
                </a:cxn>
                <a:cxn ang="0">
                  <a:pos x="32" y="61"/>
                </a:cxn>
                <a:cxn ang="0">
                  <a:pos x="0" y="70"/>
                </a:cxn>
                <a:cxn ang="0">
                  <a:pos x="0" y="13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5798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5799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5800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5801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5802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5803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69" y="9"/>
                </a:cxn>
                <a:cxn ang="0">
                  <a:pos x="277" y="22"/>
                </a:cxn>
                <a:cxn ang="0">
                  <a:pos x="286" y="39"/>
                </a:cxn>
                <a:cxn ang="0">
                  <a:pos x="297" y="58"/>
                </a:cxn>
                <a:cxn ang="0">
                  <a:pos x="309" y="83"/>
                </a:cxn>
                <a:cxn ang="0">
                  <a:pos x="319" y="108"/>
                </a:cxn>
                <a:cxn ang="0">
                  <a:pos x="329" y="136"/>
                </a:cxn>
                <a:cxn ang="0">
                  <a:pos x="333" y="163"/>
                </a:cxn>
                <a:cxn ang="0">
                  <a:pos x="336" y="193"/>
                </a:cxn>
                <a:cxn ang="0">
                  <a:pos x="332" y="223"/>
                </a:cxn>
                <a:cxn ang="0">
                  <a:pos x="323" y="255"/>
                </a:cxn>
                <a:cxn ang="0">
                  <a:pos x="310" y="285"/>
                </a:cxn>
                <a:cxn ang="0">
                  <a:pos x="287" y="315"/>
                </a:cxn>
                <a:cxn ang="0">
                  <a:pos x="257" y="343"/>
                </a:cxn>
                <a:cxn ang="0">
                  <a:pos x="218" y="370"/>
                </a:cxn>
                <a:cxn ang="0">
                  <a:pos x="167" y="396"/>
                </a:cxn>
                <a:cxn ang="0">
                  <a:pos x="111" y="425"/>
                </a:cxn>
                <a:cxn ang="0">
                  <a:pos x="69" y="457"/>
                </a:cxn>
                <a:cxn ang="0">
                  <a:pos x="35" y="490"/>
                </a:cxn>
                <a:cxn ang="0">
                  <a:pos x="12" y="526"/>
                </a:cxn>
                <a:cxn ang="0">
                  <a:pos x="0" y="553"/>
                </a:cxn>
                <a:cxn ang="0">
                  <a:pos x="0" y="650"/>
                </a:cxn>
                <a:cxn ang="0">
                  <a:pos x="6" y="628"/>
                </a:cxn>
                <a:cxn ang="0">
                  <a:pos x="19" y="594"/>
                </a:cxn>
                <a:cxn ang="0">
                  <a:pos x="43" y="551"/>
                </a:cxn>
                <a:cxn ang="0">
                  <a:pos x="76" y="503"/>
                </a:cxn>
                <a:cxn ang="0">
                  <a:pos x="125" y="454"/>
                </a:cxn>
                <a:cxn ang="0">
                  <a:pos x="190" y="408"/>
                </a:cxn>
                <a:cxn ang="0">
                  <a:pos x="275" y="365"/>
                </a:cxn>
                <a:cxn ang="0">
                  <a:pos x="308" y="342"/>
                </a:cxn>
                <a:cxn ang="0">
                  <a:pos x="335" y="305"/>
                </a:cxn>
                <a:cxn ang="0">
                  <a:pos x="352" y="255"/>
                </a:cxn>
                <a:cxn ang="0">
                  <a:pos x="360" y="201"/>
                </a:cxn>
                <a:cxn ang="0">
                  <a:pos x="356" y="144"/>
                </a:cxn>
                <a:cxn ang="0">
                  <a:pos x="341" y="88"/>
                </a:cxn>
                <a:cxn ang="0">
                  <a:pos x="311" y="39"/>
                </a:cxn>
                <a:cxn ang="0">
                  <a:pos x="264" y="0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5804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/>
              <a:ahLst/>
              <a:cxnLst>
                <a:cxn ang="0">
                  <a:pos x="16" y="370"/>
                </a:cxn>
                <a:cxn ang="0">
                  <a:pos x="6" y="341"/>
                </a:cxn>
                <a:cxn ang="0">
                  <a:pos x="0" y="289"/>
                </a:cxn>
                <a:cxn ang="0">
                  <a:pos x="4" y="222"/>
                </a:cxn>
                <a:cxn ang="0">
                  <a:pos x="25" y="151"/>
                </a:cxn>
                <a:cxn ang="0">
                  <a:pos x="69" y="84"/>
                </a:cxn>
                <a:cxn ang="0">
                  <a:pos x="142" y="31"/>
                </a:cxn>
                <a:cxn ang="0">
                  <a:pos x="247" y="2"/>
                </a:cxn>
                <a:cxn ang="0">
                  <a:pos x="380" y="9"/>
                </a:cxn>
                <a:cxn ang="0">
                  <a:pos x="484" y="68"/>
                </a:cxn>
                <a:cxn ang="0">
                  <a:pos x="554" y="165"/>
                </a:cxn>
                <a:cxn ang="0">
                  <a:pos x="591" y="284"/>
                </a:cxn>
                <a:cxn ang="0">
                  <a:pos x="595" y="409"/>
                </a:cxn>
                <a:cxn ang="0">
                  <a:pos x="566" y="525"/>
                </a:cxn>
                <a:cxn ang="0">
                  <a:pos x="507" y="615"/>
                </a:cxn>
                <a:cxn ang="0">
                  <a:pos x="417" y="663"/>
                </a:cxn>
                <a:cxn ang="0">
                  <a:pos x="389" y="659"/>
                </a:cxn>
                <a:cxn ang="0">
                  <a:pos x="441" y="617"/>
                </a:cxn>
                <a:cxn ang="0">
                  <a:pos x="482" y="544"/>
                </a:cxn>
                <a:cxn ang="0">
                  <a:pos x="509" y="454"/>
                </a:cxn>
                <a:cxn ang="0">
                  <a:pos x="520" y="355"/>
                </a:cxn>
                <a:cxn ang="0">
                  <a:pos x="514" y="258"/>
                </a:cxn>
                <a:cxn ang="0">
                  <a:pos x="485" y="174"/>
                </a:cxn>
                <a:cxn ang="0">
                  <a:pos x="433" y="112"/>
                </a:cxn>
                <a:cxn ang="0">
                  <a:pos x="341" y="75"/>
                </a:cxn>
                <a:cxn ang="0">
                  <a:pos x="246" y="61"/>
                </a:cxn>
                <a:cxn ang="0">
                  <a:pos x="174" y="71"/>
                </a:cxn>
                <a:cxn ang="0">
                  <a:pos x="121" y="101"/>
                </a:cxn>
                <a:cxn ang="0">
                  <a:pos x="84" y="149"/>
                </a:cxn>
                <a:cxn ang="0">
                  <a:pos x="57" y="206"/>
                </a:cxn>
                <a:cxn ang="0">
                  <a:pos x="40" y="272"/>
                </a:cxn>
                <a:cxn ang="0">
                  <a:pos x="28" y="339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45805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45806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45807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245808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245809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5517F27-662C-4C50-A85A-09B704A26C5A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  <p:sldLayoutId id="2147483881" r:id="rId12"/>
    <p:sldLayoutId id="2147483882" r:id="rId13"/>
    <p:sldLayoutId id="2147483883" r:id="rId14"/>
  </p:sldLayoutIdLst>
  <p:transition spd="med" advClick="0" advTm="10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24580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24580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4580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245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45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245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45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58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58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58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58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58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58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58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58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58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58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58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58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58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58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58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5" grpId="0"/>
      <p:bldP spid="245806" grpId="0" build="p">
        <p:tmplLst>
          <p:tmpl lvl="1">
            <p:tnLst>
              <p:par>
                <p:cTn presetID="53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580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580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580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45806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580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580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580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45806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580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580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580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45806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580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580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580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45806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580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580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580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4580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2pPr>
      <a:lvl3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3pPr>
      <a:lvl4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4pPr>
      <a:lvl5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1.wav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2.wav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" Type="http://schemas.openxmlformats.org/officeDocument/2006/relationships/audio" Target="../media/audio3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4.wav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3.xml"/><Relationship Id="rId1" Type="http://schemas.openxmlformats.org/officeDocument/2006/relationships/audio" Target="../media/audio5.wav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6.wav"/><Relationship Id="rId5" Type="http://schemas.openxmlformats.org/officeDocument/2006/relationships/image" Target="../media/image9.wmf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 rot="-425720">
            <a:off x="684213" y="620713"/>
            <a:ext cx="7559675" cy="2736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7200" kern="10">
                <a:ln w="12700">
                  <a:solidFill>
                    <a:srgbClr val="FF33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42572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Comic Sans MS"/>
              </a:rPr>
              <a:t>"Я и моя семья"</a:t>
            </a:r>
          </a:p>
        </p:txBody>
      </p:sp>
      <p:sp>
        <p:nvSpPr>
          <p:cNvPr id="2055" name="WordArt 7"/>
          <p:cNvSpPr>
            <a:spLocks noChangeArrowheads="1" noChangeShapeType="1" noTextEdit="1"/>
          </p:cNvSpPr>
          <p:nvPr/>
        </p:nvSpPr>
        <p:spPr bwMode="auto">
          <a:xfrm>
            <a:off x="3779838" y="3573463"/>
            <a:ext cx="4608512" cy="2735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Работу выполнила:</a:t>
            </a:r>
          </a:p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ученица 7 класса</a:t>
            </a:r>
          </a:p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МОУ СОШ п. Бор </a:t>
            </a:r>
          </a:p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Мошкина Ксения</a:t>
            </a:r>
          </a:p>
        </p:txBody>
      </p:sp>
    </p:spTree>
  </p:cSld>
  <p:clrMapOvr>
    <a:masterClrMapping/>
  </p:clrMapOvr>
  <p:transition spd="med" advClick="0" advTm="2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939" name="Picture 11" descr="IMG_0356"/>
          <p:cNvPicPr>
            <a:picLocks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95288" y="404813"/>
            <a:ext cx="4043362" cy="3032125"/>
          </a:xfrm>
          <a:noFill/>
          <a:ln w="38100" cmpd="dbl">
            <a:solidFill>
              <a:schemeClr val="hlink"/>
            </a:solidFill>
          </a:ln>
        </p:spPr>
      </p:pic>
      <p:pic>
        <p:nvPicPr>
          <p:cNvPr id="252943" name="Picture 15" descr="Пап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476250"/>
            <a:ext cx="3870325" cy="6048375"/>
          </a:xfrm>
          <a:prstGeom prst="rect">
            <a:avLst/>
          </a:prstGeom>
          <a:noFill/>
          <a:ln w="38100" cmpd="dbl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252946" name="WordArt 18"/>
          <p:cNvSpPr>
            <a:spLocks noChangeArrowheads="1" noChangeShapeType="1" noTextEdit="1"/>
          </p:cNvSpPr>
          <p:nvPr/>
        </p:nvSpPr>
        <p:spPr bwMode="auto">
          <a:xfrm>
            <a:off x="3132138" y="260350"/>
            <a:ext cx="2663825" cy="1152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6600" b="1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Comic Sans MS"/>
              </a:rPr>
              <a:t>Мой папа</a:t>
            </a:r>
          </a:p>
        </p:txBody>
      </p:sp>
      <p:sp>
        <p:nvSpPr>
          <p:cNvPr id="252948" name="WordArt 20"/>
          <p:cNvSpPr>
            <a:spLocks noChangeArrowheads="1" noChangeShapeType="1" noTextEdit="1"/>
          </p:cNvSpPr>
          <p:nvPr/>
        </p:nvSpPr>
        <p:spPr bwMode="auto">
          <a:xfrm>
            <a:off x="395288" y="3716338"/>
            <a:ext cx="4176712" cy="26654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9966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Рыбка поймана для нас.</a:t>
            </a:r>
          </a:p>
          <a:p>
            <a:pPr algn="ctr"/>
            <a:r>
              <a:rPr lang="ru-RU" sz="3600" kern="10">
                <a:ln w="12700">
                  <a:solidFill>
                    <a:srgbClr val="9966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Вот так штука -</a:t>
            </a:r>
          </a:p>
          <a:p>
            <a:pPr algn="ctr"/>
            <a:r>
              <a:rPr lang="ru-RU" sz="3600" kern="10">
                <a:ln w="12700">
                  <a:solidFill>
                    <a:srgbClr val="9966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Просто класс!</a:t>
            </a:r>
          </a:p>
          <a:p>
            <a:pPr algn="ctr"/>
            <a:r>
              <a:rPr lang="ru-RU" sz="3600" kern="10">
                <a:ln w="12700">
                  <a:solidFill>
                    <a:srgbClr val="9966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Покоптить её спешим </a:t>
            </a:r>
          </a:p>
          <a:p>
            <a:pPr algn="ctr"/>
            <a:r>
              <a:rPr lang="ru-RU" sz="3600" kern="10">
                <a:ln w="12700">
                  <a:solidFill>
                    <a:srgbClr val="9966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И друзей всех угостим!</a:t>
            </a:r>
          </a:p>
        </p:txBody>
      </p:sp>
      <p:pic>
        <p:nvPicPr>
          <p:cNvPr id="252955" name="Picture 27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п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539750" y="4581525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0000">
    <p:wheel spokes="1"/>
    <p:sndAc>
      <p:stSnd>
        <p:snd r:embed="rId1" name="п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52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2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2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52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252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29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29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2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2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529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970" fill="hold"/>
                                        <p:tgtEl>
                                          <p:spTgt spid="2529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2955"/>
                  </p:tgtEl>
                </p:cond>
              </p:nextCondLst>
            </p:seq>
            <p:audio>
              <p:cMediaNode>
                <p:cTn id="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2955"/>
                </p:tgtEl>
              </p:cMediaNode>
            </p:audio>
          </p:childTnLst>
        </p:cTn>
      </p:par>
    </p:tnLst>
    <p:bldLst>
      <p:bldP spid="252946" grpId="0" animBg="1"/>
      <p:bldP spid="25294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5" name="Picture 15" descr="Мама за компьютером"/>
          <p:cNvPicPr>
            <a:picLocks noChangeAspect="1" noChangeArrowheads="1"/>
          </p:cNvPicPr>
          <p:nvPr>
            <p:ph sz="half" idx="1"/>
          </p:nvPr>
        </p:nvPicPr>
        <p:blipFill>
          <a:blip r:embed="rId3"/>
          <a:srcRect l="15277" r="17789" b="-1218"/>
          <a:stretch>
            <a:fillRect/>
          </a:stretch>
        </p:blipFill>
        <p:spPr>
          <a:xfrm>
            <a:off x="395288" y="1412875"/>
            <a:ext cx="4392612" cy="3392488"/>
          </a:xfrm>
          <a:ln w="38100" cmpd="dbl">
            <a:solidFill>
              <a:schemeClr val="hlink"/>
            </a:solidFill>
          </a:ln>
        </p:spPr>
      </p:pic>
      <p:pic>
        <p:nvPicPr>
          <p:cNvPr id="276496" name="Picture 16" descr="Мама на лыжах"/>
          <p:cNvPicPr>
            <a:picLocks noChangeAspect="1" noChangeArrowheads="1"/>
          </p:cNvPicPr>
          <p:nvPr>
            <p:ph sz="half" idx="2"/>
          </p:nvPr>
        </p:nvPicPr>
        <p:blipFill>
          <a:blip r:embed="rId4"/>
          <a:srcRect t="11873" b="14417"/>
          <a:stretch>
            <a:fillRect/>
          </a:stretch>
        </p:blipFill>
        <p:spPr>
          <a:xfrm>
            <a:off x="5003800" y="1412875"/>
            <a:ext cx="3749675" cy="4895850"/>
          </a:xfrm>
          <a:ln w="38100" cmpd="dbl">
            <a:solidFill>
              <a:schemeClr val="hlink"/>
            </a:solidFill>
          </a:ln>
        </p:spPr>
      </p:pic>
      <p:sp>
        <p:nvSpPr>
          <p:cNvPr id="276497" name="WordArt 17"/>
          <p:cNvSpPr>
            <a:spLocks noChangeArrowheads="1" noChangeShapeType="1" noTextEdit="1"/>
          </p:cNvSpPr>
          <p:nvPr/>
        </p:nvSpPr>
        <p:spPr bwMode="auto">
          <a:xfrm>
            <a:off x="1476375" y="0"/>
            <a:ext cx="6191250" cy="19177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Comic Sans MS"/>
              </a:rPr>
              <a:t>Мамуленька моя</a:t>
            </a:r>
          </a:p>
        </p:txBody>
      </p:sp>
      <p:sp>
        <p:nvSpPr>
          <p:cNvPr id="276501" name="WordArt 21"/>
          <p:cNvSpPr>
            <a:spLocks noChangeArrowheads="1" noChangeShapeType="1" noTextEdit="1"/>
          </p:cNvSpPr>
          <p:nvPr/>
        </p:nvSpPr>
        <p:spPr bwMode="auto">
          <a:xfrm>
            <a:off x="395288" y="4652963"/>
            <a:ext cx="4464050" cy="169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Про маму милую мою</a:t>
            </a:r>
          </a:p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Сказать плохого не могу</a:t>
            </a:r>
          </a:p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Она умна, добра, красива,</a:t>
            </a:r>
          </a:p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И маму я свою люблю!</a:t>
            </a:r>
          </a:p>
        </p:txBody>
      </p:sp>
      <p:pic>
        <p:nvPicPr>
          <p:cNvPr id="276502" name="Picture 22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м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539750" y="620713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7000">
    <p:wheel spokes="1"/>
    <p:sndAc>
      <p:stSnd>
        <p:snd r:embed="rId1" name="м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76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64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64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76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6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6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765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9059" fill="hold"/>
                                        <p:tgtEl>
                                          <p:spTgt spid="27650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502"/>
                  </p:tgtEl>
                </p:cond>
              </p:nextCondLst>
            </p:seq>
            <p:audi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6502"/>
                </p:tgtEl>
              </p:cMediaNode>
            </p:audio>
          </p:childTnLst>
        </p:cTn>
      </p:par>
    </p:tnLst>
    <p:bldLst>
      <p:bldP spid="276497" grpId="0" animBg="1"/>
      <p:bldP spid="27650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60350"/>
            <a:ext cx="4038600" cy="5795963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600">
                <a:solidFill>
                  <a:srgbClr val="FF33CC"/>
                </a:solidFill>
                <a:latin typeface="Comic Sans MS" pitchFamily="66" charset="0"/>
              </a:rPr>
              <a:t>О мамочке любименькой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600">
                <a:solidFill>
                  <a:srgbClr val="FF33CC"/>
                </a:solidFill>
                <a:latin typeface="Comic Sans MS" pitchFamily="66" charset="0"/>
              </a:rPr>
              <a:t>Я напишу стишок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600">
                <a:solidFill>
                  <a:srgbClr val="FF33CC"/>
                </a:solidFill>
                <a:latin typeface="Comic Sans MS" pitchFamily="66" charset="0"/>
              </a:rPr>
              <a:t>Пусть маме нашей миленькой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600">
                <a:solidFill>
                  <a:srgbClr val="FF33CC"/>
                </a:solidFill>
                <a:latin typeface="Comic Sans MS" pitchFamily="66" charset="0"/>
              </a:rPr>
              <a:t>Живется хорошо.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600">
                <a:solidFill>
                  <a:srgbClr val="FF33CC"/>
                </a:solidFill>
                <a:latin typeface="Comic Sans MS" pitchFamily="66" charset="0"/>
              </a:rPr>
              <a:t>Она со мной мечтает,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600">
                <a:solidFill>
                  <a:srgbClr val="FF33CC"/>
                </a:solidFill>
                <a:latin typeface="Comic Sans MS" pitchFamily="66" charset="0"/>
              </a:rPr>
              <a:t>Историю читает,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600">
                <a:solidFill>
                  <a:srgbClr val="FF33CC"/>
                </a:solidFill>
                <a:latin typeface="Comic Sans MS" pitchFamily="66" charset="0"/>
              </a:rPr>
              <a:t>Немецкий изучает,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600">
                <a:solidFill>
                  <a:srgbClr val="FF33CC"/>
                </a:solidFill>
                <a:latin typeface="Comic Sans MS" pitchFamily="66" charset="0"/>
              </a:rPr>
              <a:t>Стихи мне сочиняет.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600">
                <a:solidFill>
                  <a:srgbClr val="FF33CC"/>
                </a:solidFill>
                <a:latin typeface="Comic Sans MS" pitchFamily="66" charset="0"/>
              </a:rPr>
              <a:t>Хоть и устала на работе,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600">
                <a:solidFill>
                  <a:srgbClr val="FF33CC"/>
                </a:solidFill>
                <a:latin typeface="Comic Sans MS" pitchFamily="66" charset="0"/>
              </a:rPr>
              <a:t>Дома дел невпроворот: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600">
                <a:solidFill>
                  <a:srgbClr val="FF33CC"/>
                </a:solidFill>
                <a:latin typeface="Comic Sans MS" pitchFamily="66" charset="0"/>
              </a:rPr>
              <a:t>Стирка, мойка и готовка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600">
                <a:solidFill>
                  <a:srgbClr val="FF33CC"/>
                </a:solidFill>
                <a:latin typeface="Comic Sans MS" pitchFamily="66" charset="0"/>
              </a:rPr>
              <a:t>Или всё наоборот. 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2600">
              <a:solidFill>
                <a:srgbClr val="FF33CC"/>
              </a:solidFill>
              <a:latin typeface="Comic Sans MS" pitchFamily="66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ru-RU" sz="2400">
              <a:latin typeface="Comic Sans MS" pitchFamily="66" charset="0"/>
            </a:endParaRPr>
          </a:p>
        </p:txBody>
      </p:sp>
      <p:sp>
        <p:nvSpPr>
          <p:cNvPr id="294921" name="Rectangle 9"/>
          <p:cNvSpPr>
            <a:spLocks noChangeArrowheads="1"/>
          </p:cNvSpPr>
          <p:nvPr/>
        </p:nvSpPr>
        <p:spPr bwMode="auto">
          <a:xfrm>
            <a:off x="4572000" y="476250"/>
            <a:ext cx="4032250" cy="543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 sz="2700">
              <a:solidFill>
                <a:srgbClr val="FF33CC"/>
              </a:solidFill>
              <a:latin typeface="Comic Sans MS" pitchFamily="66" charset="0"/>
            </a:endParaRPr>
          </a:p>
          <a:p>
            <a:r>
              <a:rPr lang="ru-RU" sz="2700">
                <a:solidFill>
                  <a:srgbClr val="FF33CC"/>
                </a:solidFill>
                <a:latin typeface="Comic Sans MS" pitchFamily="66" charset="0"/>
              </a:rPr>
              <a:t>А если заболеем,</a:t>
            </a:r>
          </a:p>
          <a:p>
            <a:r>
              <a:rPr lang="ru-RU" sz="2700">
                <a:solidFill>
                  <a:srgbClr val="FF33CC"/>
                </a:solidFill>
                <a:latin typeface="Comic Sans MS" pitchFamily="66" charset="0"/>
              </a:rPr>
              <a:t>То маме не до сна -</a:t>
            </a:r>
          </a:p>
          <a:p>
            <a:r>
              <a:rPr lang="ru-RU" sz="2700">
                <a:solidFill>
                  <a:srgbClr val="FF33CC"/>
                </a:solidFill>
                <a:latin typeface="Comic Sans MS" pitchFamily="66" charset="0"/>
              </a:rPr>
              <a:t>Таблетки и микстуру </a:t>
            </a:r>
          </a:p>
          <a:p>
            <a:r>
              <a:rPr lang="ru-RU" sz="2700">
                <a:solidFill>
                  <a:srgbClr val="FF33CC"/>
                </a:solidFill>
                <a:latin typeface="Comic Sans MS" pitchFamily="66" charset="0"/>
              </a:rPr>
              <a:t>Нам подает она.</a:t>
            </a:r>
          </a:p>
          <a:p>
            <a:r>
              <a:rPr lang="ru-RU" sz="2700">
                <a:solidFill>
                  <a:srgbClr val="FF33CC"/>
                </a:solidFill>
                <a:latin typeface="Comic Sans MS" pitchFamily="66" charset="0"/>
              </a:rPr>
              <a:t>Мы маме все поможем</a:t>
            </a:r>
          </a:p>
          <a:p>
            <a:r>
              <a:rPr lang="ru-RU" sz="2700">
                <a:solidFill>
                  <a:srgbClr val="FF33CC"/>
                </a:solidFill>
                <a:latin typeface="Comic Sans MS" pitchFamily="66" charset="0"/>
              </a:rPr>
              <a:t>Сестренка, папа, я</a:t>
            </a:r>
          </a:p>
          <a:p>
            <a:r>
              <a:rPr lang="ru-RU" sz="2700">
                <a:solidFill>
                  <a:srgbClr val="FF33CC"/>
                </a:solidFill>
                <a:latin typeface="Comic Sans MS" pitchFamily="66" charset="0"/>
              </a:rPr>
              <a:t>Отдохни немножко,</a:t>
            </a:r>
          </a:p>
          <a:p>
            <a:r>
              <a:rPr lang="ru-RU" sz="2700">
                <a:solidFill>
                  <a:srgbClr val="FF33CC"/>
                </a:solidFill>
                <a:latin typeface="Comic Sans MS" pitchFamily="66" charset="0"/>
              </a:rPr>
              <a:t>Мамочка моя.</a:t>
            </a:r>
          </a:p>
          <a:p>
            <a:r>
              <a:rPr lang="ru-RU" sz="2700">
                <a:solidFill>
                  <a:srgbClr val="FF33CC"/>
                </a:solidFill>
                <a:latin typeface="Comic Sans MS" pitchFamily="66" charset="0"/>
              </a:rPr>
              <a:t>О мамочке моей</a:t>
            </a:r>
          </a:p>
          <a:p>
            <a:r>
              <a:rPr lang="ru-RU" sz="2700">
                <a:solidFill>
                  <a:srgbClr val="FF33CC"/>
                </a:solidFill>
                <a:latin typeface="Comic Sans MS" pitchFamily="66" charset="0"/>
              </a:rPr>
              <a:t>Плохого не скажу, </a:t>
            </a:r>
          </a:p>
          <a:p>
            <a:r>
              <a:rPr lang="ru-RU" sz="2700">
                <a:solidFill>
                  <a:srgbClr val="FF33CC"/>
                </a:solidFill>
                <a:latin typeface="Comic Sans MS" pitchFamily="66" charset="0"/>
              </a:rPr>
              <a:t>Я мамочку любимую</a:t>
            </a:r>
          </a:p>
          <a:p>
            <a:r>
              <a:rPr lang="ru-RU" sz="2700">
                <a:solidFill>
                  <a:srgbClr val="FF33CC"/>
                </a:solidFill>
                <a:latin typeface="Comic Sans MS" pitchFamily="66" charset="0"/>
              </a:rPr>
              <a:t> Никогда не огорчу!</a:t>
            </a:r>
          </a:p>
        </p:txBody>
      </p:sp>
      <p:pic>
        <p:nvPicPr>
          <p:cNvPr id="294923" name="Picture 11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мама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8313" y="620713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37000">
    <p:wheel spokes="1"/>
    <p:sndAc>
      <p:stSnd>
        <p:snd r:embed="rId1" name="мама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80"/>
                                        <p:tgtEl>
                                          <p:spTgt spid="2949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80"/>
                                        <p:tgtEl>
                                          <p:spTgt spid="2949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80"/>
                                        <p:tgtEl>
                                          <p:spTgt spid="2949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949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39400" fill="hold"/>
                                        <p:tgtEl>
                                          <p:spTgt spid="2949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4923"/>
                  </p:tgtEl>
                </p:cond>
              </p:nextCondLst>
            </p:seq>
            <p:audio>
              <p:cMediaNode>
                <p:cTn id="7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4923"/>
                </p:tgtEl>
              </p:cMediaNode>
            </p:audio>
          </p:childTnLst>
        </p:cTn>
      </p:par>
    </p:tnLst>
    <p:bldLst>
      <p:bldP spid="294917" grpId="0" build="p"/>
      <p:bldP spid="2949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82" name="WordArt 10"/>
          <p:cNvSpPr>
            <a:spLocks noChangeArrowheads="1" noChangeShapeType="1" noTextEdit="1"/>
          </p:cNvSpPr>
          <p:nvPr/>
        </p:nvSpPr>
        <p:spPr bwMode="auto">
          <a:xfrm>
            <a:off x="539750" y="333375"/>
            <a:ext cx="7920038" cy="14398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4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Comic Sans MS"/>
              </a:rPr>
              <a:t>Моя сестрёнка</a:t>
            </a:r>
          </a:p>
        </p:txBody>
      </p:sp>
      <p:pic>
        <p:nvPicPr>
          <p:cNvPr id="259097" name="Picture 25" descr="Иришка"/>
          <p:cNvPicPr>
            <a:picLocks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364163" y="1628775"/>
            <a:ext cx="2941637" cy="4456113"/>
          </a:xfrm>
          <a:ln w="38100" cmpd="dbl">
            <a:solidFill>
              <a:schemeClr val="hlink"/>
            </a:solidFill>
          </a:ln>
        </p:spPr>
      </p:pic>
      <p:sp>
        <p:nvSpPr>
          <p:cNvPr id="259098" name="WordArt 26"/>
          <p:cNvSpPr>
            <a:spLocks noChangeArrowheads="1" noChangeShapeType="1" noTextEdit="1"/>
          </p:cNvSpPr>
          <p:nvPr/>
        </p:nvSpPr>
        <p:spPr bwMode="auto">
          <a:xfrm>
            <a:off x="395288" y="2636838"/>
            <a:ext cx="4968875" cy="22336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009999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У сестренки у Иринки</a:t>
            </a:r>
          </a:p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009999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Фигура как у "балеринки"</a:t>
            </a:r>
          </a:p>
        </p:txBody>
      </p:sp>
      <p:pic>
        <p:nvPicPr>
          <p:cNvPr id="259100" name="Picture 28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ира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50825" y="3068638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6000">
    <p:wheel spokes="1"/>
    <p:sndAc>
      <p:stSnd>
        <p:snd r:embed="rId1" name="ира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9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9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9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9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100" fill="hold"/>
                                        <p:tgtEl>
                                          <p:spTgt spid="2590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" dur="100" fill="hold"/>
                                        <p:tgtEl>
                                          <p:spTgt spid="2590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100" fill="hold"/>
                                        <p:tgtEl>
                                          <p:spTgt spid="2590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2590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90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90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90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90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9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4979" fill="hold"/>
                                        <p:tgtEl>
                                          <p:spTgt spid="2591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9100"/>
                  </p:tgtEl>
                </p:cond>
              </p:nextCondLst>
            </p:seq>
            <p:audi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9100"/>
                </p:tgtEl>
              </p:cMediaNode>
            </p:audio>
          </p:childTnLst>
        </p:cTn>
      </p:par>
    </p:tnLst>
    <p:bldLst>
      <p:bldP spid="259082" grpId="0" animBg="1"/>
      <p:bldP spid="25909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215" name="Picture 23" descr="я"/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lum bright="-6000" contrast="-24000"/>
          </a:blip>
          <a:srcRect/>
          <a:stretch>
            <a:fillRect/>
          </a:stretch>
        </p:blipFill>
        <p:spPr>
          <a:xfrm>
            <a:off x="539750" y="549275"/>
            <a:ext cx="3594100" cy="5464175"/>
          </a:xfrm>
          <a:ln w="38100" cmpd="dbl">
            <a:solidFill>
              <a:schemeClr val="hlink"/>
            </a:solidFill>
          </a:ln>
        </p:spPr>
      </p:pic>
      <p:sp>
        <p:nvSpPr>
          <p:cNvPr id="264225" name="WordArt 33"/>
          <p:cNvSpPr>
            <a:spLocks noChangeArrowheads="1" noChangeShapeType="1" noTextEdit="1"/>
          </p:cNvSpPr>
          <p:nvPr/>
        </p:nvSpPr>
        <p:spPr bwMode="auto">
          <a:xfrm rot="5400000">
            <a:off x="-1836737" y="3141662"/>
            <a:ext cx="5545138" cy="792163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20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Comic Sans MS"/>
              </a:rPr>
              <a:t>А это я! </a:t>
            </a:r>
          </a:p>
        </p:txBody>
      </p:sp>
      <p:sp>
        <p:nvSpPr>
          <p:cNvPr id="264226" name="WordArt 34"/>
          <p:cNvSpPr>
            <a:spLocks noChangeArrowheads="1" noChangeShapeType="1" noTextEdit="1"/>
          </p:cNvSpPr>
          <p:nvPr/>
        </p:nvSpPr>
        <p:spPr bwMode="auto">
          <a:xfrm>
            <a:off x="3995738" y="908050"/>
            <a:ext cx="4860925" cy="46085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Стих про себя я сочиню</a:t>
            </a:r>
          </a:p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Вас ничем не удивлю.</a:t>
            </a:r>
          </a:p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Обычная девчонка,</a:t>
            </a:r>
          </a:p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Смеюсь я очень звонко.</a:t>
            </a:r>
          </a:p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Бисером могу плести,</a:t>
            </a:r>
          </a:p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Изонитью вышивать</a:t>
            </a:r>
          </a:p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Увлекаюсь чтеньем книг, </a:t>
            </a:r>
          </a:p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Могу спеть и станцевать.</a:t>
            </a:r>
          </a:p>
        </p:txBody>
      </p:sp>
      <p:pic>
        <p:nvPicPr>
          <p:cNvPr id="264228" name="Picture 36">
            <a:hlinkClick r:id="" action="ppaction://media"/>
          </p:cNvPr>
          <p:cNvPicPr>
            <a:picLocks noRot="1" noChangeAspect="1" noChangeArrowheads="1"/>
          </p:cNvPicPr>
          <p:nvPr>
            <a:wavAudioFile r:embed="rId1" name="р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79388" y="47625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5000">
    <p:wheel spokes="1"/>
    <p:sndAc>
      <p:stSnd>
        <p:snd r:embed="rId1" name="р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4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4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4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4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4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4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4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4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4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642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6443" fill="hold"/>
                                        <p:tgtEl>
                                          <p:spTgt spid="2642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4228"/>
                  </p:tgtEl>
                </p:cond>
              </p:nextCondLst>
            </p:seq>
            <p:audio>
              <p:cMediaNode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4228"/>
                </p:tgtEl>
              </p:cMediaNode>
            </p:audio>
          </p:childTnLst>
        </p:cTn>
      </p:par>
    </p:tnLst>
    <p:bldLst>
      <p:bldP spid="264225" grpId="0" animBg="1"/>
      <p:bldP spid="2642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67" name="Picture 7" descr="Любимое увлечение"/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lum bright="12000" contrast="6000"/>
          </a:blip>
          <a:srcRect/>
          <a:stretch>
            <a:fillRect/>
          </a:stretch>
        </p:blipFill>
        <p:spPr>
          <a:xfrm>
            <a:off x="323850" y="260350"/>
            <a:ext cx="4038600" cy="2436813"/>
          </a:xfrm>
          <a:noFill/>
          <a:ln w="38100" cmpd="dbl">
            <a:solidFill>
              <a:schemeClr val="hlink"/>
            </a:solidFill>
          </a:ln>
        </p:spPr>
      </p:pic>
      <p:sp>
        <p:nvSpPr>
          <p:cNvPr id="296968" name="WordArt 8"/>
          <p:cNvSpPr>
            <a:spLocks noChangeArrowheads="1" noChangeShapeType="1" noTextEdit="1"/>
          </p:cNvSpPr>
          <p:nvPr/>
        </p:nvSpPr>
        <p:spPr bwMode="auto">
          <a:xfrm>
            <a:off x="4716463" y="549275"/>
            <a:ext cx="4176712" cy="21605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Маме по дому помогу</a:t>
            </a:r>
          </a:p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И с подружкой Анькой</a:t>
            </a:r>
          </a:p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Мы сестренке нарисуем</a:t>
            </a:r>
          </a:p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Кисточкою в Painte.</a:t>
            </a:r>
          </a:p>
        </p:txBody>
      </p:sp>
      <p:sp>
        <p:nvSpPr>
          <p:cNvPr id="296969" name="WordArt 9"/>
          <p:cNvSpPr>
            <a:spLocks noChangeArrowheads="1" noChangeShapeType="1" noTextEdit="1"/>
          </p:cNvSpPr>
          <p:nvPr/>
        </p:nvSpPr>
        <p:spPr bwMode="auto">
          <a:xfrm>
            <a:off x="395288" y="3068638"/>
            <a:ext cx="4392612" cy="3438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latin typeface="Comic Sans MS"/>
              </a:rPr>
              <a:t>Я с компьютером дружу, </a:t>
            </a:r>
          </a:p>
          <a:p>
            <a:pPr algn="ctr"/>
            <a:r>
              <a: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latin typeface="Comic Sans MS"/>
              </a:rPr>
              <a:t>Без него я немогу,</a:t>
            </a:r>
          </a:p>
          <a:p>
            <a:pPr algn="ctr"/>
            <a:r>
              <a: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latin typeface="Comic Sans MS"/>
              </a:rPr>
              <a:t>Он - помощник мой всегда,</a:t>
            </a:r>
          </a:p>
          <a:p>
            <a:pPr algn="ctr"/>
            <a:r>
              <a: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latin typeface="Comic Sans MS"/>
              </a:rPr>
              <a:t>Мы с ним верные друзья!</a:t>
            </a:r>
          </a:p>
        </p:txBody>
      </p:sp>
      <p:pic>
        <p:nvPicPr>
          <p:cNvPr id="296974" name="Picture 14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23850" y="260350"/>
            <a:ext cx="304800" cy="304800"/>
          </a:xfrm>
          <a:prstGeom prst="rect">
            <a:avLst/>
          </a:prstGeom>
          <a:noFill/>
        </p:spPr>
      </p:pic>
      <p:pic>
        <p:nvPicPr>
          <p:cNvPr id="296975" name="Picture 15" descr="148t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9338" y="2997200"/>
            <a:ext cx="3946525" cy="34036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5000">
    <p:wheel spokes="1"/>
    <p:sndAc>
      <p:stSnd>
        <p:snd r:embed="rId1" name="Записанный звук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69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96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69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69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69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69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69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69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69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69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69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6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969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5994" fill="hold"/>
                                        <p:tgtEl>
                                          <p:spTgt spid="2969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6974"/>
                  </p:tgtEl>
                </p:cond>
              </p:nextCondLst>
            </p:seq>
            <p:audio>
              <p:cMediaNode>
                <p:cTn id="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6974"/>
                </p:tgtEl>
              </p:cMediaNode>
            </p:audio>
          </p:childTnLst>
        </p:cTn>
      </p:par>
    </p:tnLst>
    <p:bldLst>
      <p:bldP spid="296968" grpId="0" animBg="1"/>
      <p:bldP spid="296969" grpId="0" animBg="1"/>
    </p:bldLst>
  </p:timing>
</p:sld>
</file>

<file path=ppt/theme/theme1.xml><?xml version="1.0" encoding="utf-8"?>
<a:theme xmlns:a="http://schemas.openxmlformats.org/drawingml/2006/main" name="Шары">
  <a:themeElements>
    <a:clrScheme name="Шары 7">
      <a:dk1>
        <a:srgbClr val="000066"/>
      </a:dk1>
      <a:lt1>
        <a:srgbClr val="E1F4FF"/>
      </a:lt1>
      <a:dk2>
        <a:srgbClr val="000066"/>
      </a:dk2>
      <a:lt2>
        <a:srgbClr val="CCCCFF"/>
      </a:lt2>
      <a:accent1>
        <a:srgbClr val="9999FF"/>
      </a:accent1>
      <a:accent2>
        <a:srgbClr val="33CCCC"/>
      </a:accent2>
      <a:accent3>
        <a:srgbClr val="EEF8FF"/>
      </a:accent3>
      <a:accent4>
        <a:srgbClr val="000056"/>
      </a:accent4>
      <a:accent5>
        <a:srgbClr val="CACAFF"/>
      </a:accent5>
      <a:accent6>
        <a:srgbClr val="2DB9B9"/>
      </a:accent6>
      <a:hlink>
        <a:srgbClr val="66FFFF"/>
      </a:hlink>
      <a:folHlink>
        <a:srgbClr val="660066"/>
      </a:folHlink>
    </a:clrScheme>
    <a:fontScheme name="Шары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ры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Balloons</Template>
  <TotalTime>360</TotalTime>
  <Words>245</Words>
  <Application>Microsoft PowerPoint</Application>
  <PresentationFormat>Экран (4:3)</PresentationFormat>
  <Paragraphs>61</Paragraphs>
  <Slides>7</Slides>
  <Notes>0</Notes>
  <HiddenSlides>0</HiddenSlides>
  <MMClips>6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Verdana</vt:lpstr>
      <vt:lpstr>Comic Sans MS</vt:lpstr>
      <vt:lpstr>Times New Roman</vt:lpstr>
      <vt:lpstr>Шары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хата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 и моя семья</dc:title>
  <dc:subject>Рассказ о семье</dc:subject>
  <dc:creator>Мошкина Ксения</dc:creator>
  <cp:lastModifiedBy>Валентина Павловна</cp:lastModifiedBy>
  <cp:revision>23</cp:revision>
  <dcterms:created xsi:type="dcterms:W3CDTF">2006-11-22T10:46:40Z</dcterms:created>
  <dcterms:modified xsi:type="dcterms:W3CDTF">2008-01-21T17:25:33Z</dcterms:modified>
</cp:coreProperties>
</file>