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10/30/2007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Сергей\Local Settings\Application Data\Microsoft\CD Burning\приложения\клас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52425"/>
            <a:ext cx="8496300" cy="6153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181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dirty="0" smtClean="0"/>
              <a:t>Педагогический стаж – 14 лет, из них по системе развивающего обучения Л.В.Занкова – 8 лет.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С 2001  по 2005 г.г. – заместитель директора по УВР 1 ступени обучения.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В 2000г. и 2004г.- проходила курсы повышения квалификации при ФНМЦ им. Л.В.Занкова в г. Москве. Выступала с материалами из опыта работы по теме: «</a:t>
            </a:r>
            <a:r>
              <a:rPr lang="ru-RU" sz="1800" dirty="0" smtClean="0"/>
              <a:t>Изучение учебных возможностей ребёнка и создание условий для его оптимального развития с использованием уровневой  диагностики по предметам  филологического цикла</a:t>
            </a:r>
            <a:r>
              <a:rPr lang="ru-RU" sz="1800" dirty="0" smtClean="0"/>
              <a:t>».</a:t>
            </a:r>
            <a:endParaRPr lang="ru-RU" sz="1800" smtClean="0"/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С 2006года – методист по начальному образованию городского информационно-методического Центра отдела образования  администрации г.Комсомольска-на-Амуре.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066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Федотова   Анжелика  Владимировна 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         учитель начальных классов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100</Words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Открытая</vt:lpstr>
      <vt:lpstr>Слайд 1</vt:lpstr>
      <vt:lpstr>Федотова   Анжелика  Владимировна           учитель начальных классов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Сергей</cp:lastModifiedBy>
  <cp:revision>14</cp:revision>
  <dcterms:modified xsi:type="dcterms:W3CDTF">2007-10-30T10:10:01Z</dcterms:modified>
</cp:coreProperties>
</file>