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sldIdLst>
    <p:sldId id="270" r:id="rId2"/>
    <p:sldId id="257" r:id="rId3"/>
    <p:sldId id="258" r:id="rId4"/>
    <p:sldId id="269" r:id="rId5"/>
    <p:sldId id="268" r:id="rId6"/>
    <p:sldId id="267" r:id="rId7"/>
    <p:sldId id="266" r:id="rId8"/>
    <p:sldId id="265" r:id="rId9"/>
    <p:sldId id="264" r:id="rId10"/>
    <p:sldId id="259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9600"/>
    <a:srgbClr val="71CC6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801" autoAdjust="0"/>
    <p:restoredTop sz="94590" autoAdjust="0"/>
  </p:normalViewPr>
  <p:slideViewPr>
    <p:cSldViewPr>
      <p:cViewPr varScale="1">
        <p:scale>
          <a:sx n="71" d="100"/>
          <a:sy n="71" d="100"/>
        </p:scale>
        <p:origin x="-4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F4A0-43BE-418A-8A2E-2CB0A3AAE494}" type="datetimeFigureOut">
              <a:rPr lang="ru-RU" smtClean="0"/>
              <a:pPr/>
              <a:t>27.11.2007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0752138-4C16-4274-B49D-12CD417CD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F4A0-43BE-418A-8A2E-2CB0A3AAE494}" type="datetimeFigureOut">
              <a:rPr lang="ru-RU" smtClean="0"/>
              <a:pPr/>
              <a:t>27.11.2007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2138-4C16-4274-B49D-12CD417CD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F4A0-43BE-418A-8A2E-2CB0A3AAE494}" type="datetimeFigureOut">
              <a:rPr lang="ru-RU" smtClean="0"/>
              <a:pPr/>
              <a:t>27.11.2007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2138-4C16-4274-B49D-12CD417CD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1" y="244476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1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6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838201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18076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1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37377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8B947BA5-D6BF-416C-8164-FE3ACF03FA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F4A0-43BE-418A-8A2E-2CB0A3AAE494}" type="datetimeFigureOut">
              <a:rPr lang="ru-RU" smtClean="0"/>
              <a:pPr/>
              <a:t>27.11.2007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0752138-4C16-4274-B49D-12CD417CD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F4A0-43BE-418A-8A2E-2CB0A3AAE494}" type="datetimeFigureOut">
              <a:rPr lang="ru-RU" smtClean="0"/>
              <a:pPr/>
              <a:t>27.11.2007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2138-4C16-4274-B49D-12CD417CD1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F4A0-43BE-418A-8A2E-2CB0A3AAE494}" type="datetimeFigureOut">
              <a:rPr lang="ru-RU" smtClean="0"/>
              <a:pPr/>
              <a:t>27.11.2007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2138-4C16-4274-B49D-12CD417CD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F4A0-43BE-418A-8A2E-2CB0A3AAE494}" type="datetimeFigureOut">
              <a:rPr lang="ru-RU" smtClean="0"/>
              <a:pPr/>
              <a:t>27.11.2007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0752138-4C16-4274-B49D-12CD417CD1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F4A0-43BE-418A-8A2E-2CB0A3AAE494}" type="datetimeFigureOut">
              <a:rPr lang="ru-RU" smtClean="0"/>
              <a:pPr/>
              <a:t>27.11.2007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2138-4C16-4274-B49D-12CD417CD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F4A0-43BE-418A-8A2E-2CB0A3AAE494}" type="datetimeFigureOut">
              <a:rPr lang="ru-RU" smtClean="0"/>
              <a:pPr/>
              <a:t>27.11.2007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2138-4C16-4274-B49D-12CD417CD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F4A0-43BE-418A-8A2E-2CB0A3AAE494}" type="datetimeFigureOut">
              <a:rPr lang="ru-RU" smtClean="0"/>
              <a:pPr/>
              <a:t>27.11.2007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2138-4C16-4274-B49D-12CD417CD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F4A0-43BE-418A-8A2E-2CB0A3AAE494}" type="datetimeFigureOut">
              <a:rPr lang="ru-RU" smtClean="0"/>
              <a:pPr/>
              <a:t>27.11.2007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2138-4C16-4274-B49D-12CD417CD1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62AF4A0-43BE-418A-8A2E-2CB0A3AAE494}" type="datetimeFigureOut">
              <a:rPr lang="ru-RU" smtClean="0"/>
              <a:pPr/>
              <a:t>27.11.2007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0752138-4C16-4274-B49D-12CD417CD1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Music_00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custDataLst>
      <p:tags r:id="rId1"/>
    </p:custDataLst>
  </p:cSld>
  <p:clrMapOvr>
    <a:masterClrMapping/>
  </p:clrMapOvr>
  <p:transition advTm="50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0"/>
            <a:ext cx="3243234" cy="5143480"/>
          </a:xfrm>
        </p:spPr>
        <p:txBody>
          <a:bodyPr>
            <a:noAutofit/>
          </a:bodyPr>
          <a:lstStyle/>
          <a:p>
            <a:pPr algn="ctr"/>
            <a:r>
              <a:rPr lang="ru-RU" sz="2700" dirty="0" smtClean="0">
                <a:latin typeface="Comic Sans MS" pitchFamily="66" charset="0"/>
              </a:rPr>
              <a:t>В 1957 Леннон, уже выступавший в любительской  группе </a:t>
            </a:r>
            <a:r>
              <a:rPr lang="en-US" sz="2700" dirty="0" smtClean="0">
                <a:latin typeface="Comic Sans MS" pitchFamily="66" charset="0"/>
              </a:rPr>
              <a:t>Quarry Men,</a:t>
            </a:r>
            <a:r>
              <a:rPr lang="ru-RU" sz="2700" dirty="0" smtClean="0">
                <a:latin typeface="Comic Sans MS" pitchFamily="66" charset="0"/>
              </a:rPr>
              <a:t> познакомился с </a:t>
            </a:r>
            <a:r>
              <a:rPr lang="ru-RU" sz="2700" dirty="0" err="1" smtClean="0">
                <a:latin typeface="Comic Sans MS" pitchFamily="66" charset="0"/>
              </a:rPr>
              <a:t>Маккартни</a:t>
            </a:r>
            <a:r>
              <a:rPr lang="ru-RU" sz="2700" dirty="0" smtClean="0">
                <a:latin typeface="Comic Sans MS" pitchFamily="66" charset="0"/>
              </a:rPr>
              <a:t>. Это знакомство с первых же дней вылилось в </a:t>
            </a:r>
            <a:r>
              <a:rPr lang="ru-RU" sz="2700" dirty="0" smtClean="0">
                <a:latin typeface="Comic Sans MS" pitchFamily="66" charset="0"/>
              </a:rPr>
              <a:t>творческое </a:t>
            </a:r>
            <a:r>
              <a:rPr lang="ru-RU" sz="2700" dirty="0" smtClean="0">
                <a:latin typeface="Comic Sans MS" pitchFamily="66" charset="0"/>
              </a:rPr>
              <a:t>сотрудничество. </a:t>
            </a:r>
            <a:endParaRPr lang="ru-RU" sz="2700" dirty="0">
              <a:latin typeface="Comic Sans MS" pitchFamily="66" charset="0"/>
            </a:endParaRPr>
          </a:p>
        </p:txBody>
      </p:sp>
      <p:pic>
        <p:nvPicPr>
          <p:cNvPr id="5" name="Содержимое 4" descr="pic05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214678" y="0"/>
            <a:ext cx="5929322" cy="6643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advTm="26235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571480"/>
            <a:ext cx="2743200" cy="4572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К концу 1957 </a:t>
            </a:r>
            <a:r>
              <a:rPr lang="ru-RU" sz="28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Макартни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уговорил Леннона принять в группу Джорджа  </a:t>
            </a:r>
            <a:r>
              <a:rPr lang="ru-RU" sz="28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Харрисона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В 1960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The Beatles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совершают свои первые поездки в Гамбург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pic02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357422" y="500042"/>
            <a:ext cx="6557978" cy="5500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10829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214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Леннон и </a:t>
            </a:r>
            <a:r>
              <a:rPr lang="ru-RU" sz="22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Макартни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подружились с Рингом </a:t>
            </a:r>
            <a:r>
              <a:rPr lang="ru-RU" sz="22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Старром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ещё  во время гамбургских концертов.  В  октябре  1963  по  окончании первых европейских гастролей 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The Beatles 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перебрались в Лондон.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pic03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85720" y="1714488"/>
            <a:ext cx="3714776" cy="4929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Содержимое 5" descr="pic04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0" y="2532697"/>
            <a:ext cx="4343400" cy="2859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 spd="slow" advClick="0" advTm="4578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01-Please Please Me (1963)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5786446" cy="6858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00760" y="214290"/>
            <a:ext cx="2757478" cy="35719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В конце октября  того же года </a:t>
            </a:r>
            <a:r>
              <a:rPr lang="ru-RU" sz="2000" dirty="0" err="1" smtClean="0">
                <a:latin typeface="Comic Sans MS" pitchFamily="66" charset="0"/>
              </a:rPr>
              <a:t>сингл</a:t>
            </a:r>
            <a:r>
              <a:rPr lang="ru-RU" sz="2000" dirty="0" smtClean="0">
                <a:latin typeface="Comic Sans MS" pitchFamily="66" charset="0"/>
              </a:rPr>
              <a:t>  </a:t>
            </a:r>
            <a:r>
              <a:rPr lang="en-US" sz="2000" dirty="0" smtClean="0">
                <a:latin typeface="Comic Sans MS" pitchFamily="66" charset="0"/>
              </a:rPr>
              <a:t> She Loves You </a:t>
            </a:r>
            <a:r>
              <a:rPr lang="ru-RU" sz="2000" dirty="0" smtClean="0">
                <a:latin typeface="Comic Sans MS" pitchFamily="66" charset="0"/>
              </a:rPr>
              <a:t> становится самой тиражируемой  пластинкой в истории граммофонной промышленности Великобритании. В  ноябре  1963 группа выступает  перед королевой-матерью и  высшим светом в Лондонском театре принца Уэльского. </a:t>
            </a:r>
            <a:endParaRPr lang="ru-RU" sz="2000" dirty="0"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7562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ic3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3108" y="500042"/>
            <a:ext cx="7000892" cy="6357957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0" y="428625"/>
            <a:ext cx="2209800" cy="217963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00B0F0"/>
                </a:solidFill>
                <a:latin typeface="Comic Sans MS" pitchFamily="66" charset="0"/>
              </a:rPr>
              <a:t>В  </a:t>
            </a:r>
            <a:r>
              <a:rPr lang="ru-RU" sz="2000" dirty="0" smtClean="0">
                <a:solidFill>
                  <a:srgbClr val="00B0F0"/>
                </a:solidFill>
                <a:latin typeface="Comic Sans MS" pitchFamily="66" charset="0"/>
              </a:rPr>
              <a:t>апреле 1964 композиция  </a:t>
            </a:r>
            <a:r>
              <a:rPr lang="en-US" sz="2000" dirty="0" smtClean="0">
                <a:solidFill>
                  <a:srgbClr val="00B0F0"/>
                </a:solidFill>
                <a:latin typeface="Comic Sans MS" pitchFamily="66" charset="0"/>
              </a:rPr>
              <a:t>Can’t Buy Me Love </a:t>
            </a:r>
            <a:endParaRPr lang="ru-RU" sz="2000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rgbClr val="00B0F0"/>
                </a:solidFill>
                <a:latin typeface="Comic Sans MS" pitchFamily="66" charset="0"/>
              </a:rPr>
              <a:t>одновременно  возглавила хит-парады Великобритании и США; в том  же месяце </a:t>
            </a:r>
            <a:r>
              <a:rPr lang="en-US" sz="2000" dirty="0" smtClean="0">
                <a:solidFill>
                  <a:srgbClr val="00B0F0"/>
                </a:solidFill>
                <a:latin typeface="Comic Sans MS" pitchFamily="66" charset="0"/>
              </a:rPr>
              <a:t>The Beatles</a:t>
            </a:r>
            <a:r>
              <a:rPr lang="ru-RU" sz="2000" dirty="0" smtClean="0">
                <a:solidFill>
                  <a:srgbClr val="00B0F0"/>
                </a:solidFill>
                <a:latin typeface="Comic Sans MS" pitchFamily="66" charset="0"/>
              </a:rPr>
              <a:t> заняли все верхние пять строчек в </a:t>
            </a:r>
            <a:r>
              <a:rPr lang="ru-RU" sz="2400" dirty="0" smtClean="0">
                <a:solidFill>
                  <a:srgbClr val="00B0F0"/>
                </a:solidFill>
                <a:latin typeface="Comic Sans MS" pitchFamily="66" charset="0"/>
              </a:rPr>
              <a:t>хит-параде журнала </a:t>
            </a:r>
            <a:r>
              <a:rPr lang="en-US" sz="2400" dirty="0" smtClean="0">
                <a:solidFill>
                  <a:srgbClr val="00B0F0"/>
                </a:solidFill>
                <a:latin typeface="Comic Sans MS" pitchFamily="66" charset="0"/>
              </a:rPr>
              <a:t>Billboard. </a:t>
            </a:r>
            <a:endParaRPr lang="ru-RU" sz="2400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3746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Comic Sans MS" pitchFamily="66" charset="0"/>
              </a:rPr>
              <a:t> В августе 1964 состоялась премьера первого фильма с участием </a:t>
            </a:r>
            <a:r>
              <a:rPr lang="en-US" sz="3200" dirty="0" smtClean="0">
                <a:solidFill>
                  <a:srgbClr val="7030A0"/>
                </a:solidFill>
                <a:latin typeface="Comic Sans MS" pitchFamily="66" charset="0"/>
              </a:rPr>
              <a:t>The Beatles </a:t>
            </a:r>
            <a:endParaRPr lang="ru-RU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pic1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643050"/>
            <a:ext cx="9144000" cy="5214950"/>
          </a:xfrm>
        </p:spPr>
      </p:pic>
    </p:spTree>
    <p:custDataLst>
      <p:tags r:id="rId1"/>
    </p:custDataLst>
  </p:cSld>
  <p:clrMapOvr>
    <a:masterClrMapping/>
  </p:clrMapOvr>
  <p:transition spd="slow" advClick="0" advTm="1594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4292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Comic Sans MS" pitchFamily="66" charset="0"/>
              </a:rPr>
              <a:t>В1965 </a:t>
            </a:r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The Beatles </a:t>
            </a:r>
            <a:r>
              <a:rPr lang="ru-RU" sz="2800" dirty="0" smtClean="0">
                <a:solidFill>
                  <a:srgbClr val="00B050"/>
                </a:solidFill>
                <a:latin typeface="Comic Sans MS" pitchFamily="66" charset="0"/>
              </a:rPr>
              <a:t>побывали с концертами в Европе, Северной Америке, Австралии и Юго-Восточной Азии.  </a:t>
            </a:r>
            <a:endParaRPr lang="ru-RU" sz="28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6" name="Содержимое 5" descr="pic2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0"/>
            <a:ext cx="8072494" cy="5429264"/>
          </a:xfrm>
        </p:spPr>
      </p:pic>
    </p:spTree>
    <p:custDataLst>
      <p:tags r:id="rId1"/>
    </p:custDataLst>
  </p:cSld>
  <p:clrMapOvr>
    <a:masterClrMapping/>
  </p:clrMapOvr>
  <p:transition spd="slow" advClick="0" advTm="6874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15 августа 1965 состоялось грандиозное  выступление</a:t>
            </a:r>
            <a:r>
              <a:rPr lang="en-US" sz="2000" dirty="0" smtClean="0">
                <a:solidFill>
                  <a:srgbClr val="7030A0"/>
                </a:solidFill>
                <a:latin typeface="Comic Sans MS" pitchFamily="66" charset="0"/>
              </a:rPr>
              <a:t> The Beatles </a:t>
            </a:r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 перед 55 тысячами зрителей на нью-йоркском  стадионе «</a:t>
            </a:r>
            <a:r>
              <a:rPr lang="ru-RU" sz="2000" dirty="0" err="1" smtClean="0">
                <a:solidFill>
                  <a:srgbClr val="7030A0"/>
                </a:solidFill>
                <a:latin typeface="Comic Sans MS" pitchFamily="66" charset="0"/>
              </a:rPr>
              <a:t>Ши</a:t>
            </a:r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»</a:t>
            </a:r>
            <a:endParaRPr lang="ru-RU" sz="2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pic0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1142984"/>
            <a:ext cx="8715436" cy="5715016"/>
          </a:xfrm>
        </p:spPr>
      </p:pic>
    </p:spTree>
    <p:custDataLst>
      <p:tags r:id="rId1"/>
    </p:custDataLst>
  </p:cSld>
  <p:clrMapOvr>
    <a:masterClrMapping/>
  </p:clrMapOvr>
  <p:transition advTm="117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86800" cy="8382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71CC6A"/>
                </a:solidFill>
                <a:latin typeface="Comic Sans MS" pitchFamily="66" charset="0"/>
              </a:rPr>
              <a:t>В  Июне 1965 «за выдающийся  вклад в дело  процветания </a:t>
            </a:r>
            <a:r>
              <a:rPr lang="ru-RU" sz="2400" dirty="0" err="1" smtClean="0">
                <a:solidFill>
                  <a:srgbClr val="71CC6A"/>
                </a:solidFill>
                <a:latin typeface="Comic Sans MS" pitchFamily="66" charset="0"/>
              </a:rPr>
              <a:t>Великобретании</a:t>
            </a:r>
            <a:r>
              <a:rPr lang="ru-RU" sz="2400" dirty="0" smtClean="0">
                <a:solidFill>
                  <a:srgbClr val="71CC6A"/>
                </a:solidFill>
                <a:latin typeface="Comic Sans MS" pitchFamily="66" charset="0"/>
              </a:rPr>
              <a:t>» английская королева наградила музыкантов  орденом Британском  империи. </a:t>
            </a:r>
            <a:endParaRPr lang="ru-RU" sz="2400" dirty="0">
              <a:solidFill>
                <a:srgbClr val="71CC6A"/>
              </a:solidFill>
              <a:latin typeface="Comic Sans MS" pitchFamily="66" charset="0"/>
            </a:endParaRPr>
          </a:p>
        </p:txBody>
      </p:sp>
      <p:pic>
        <p:nvPicPr>
          <p:cNvPr id="6" name="Содержимое 5" descr="pic0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1500174"/>
            <a:ext cx="8501122" cy="5357826"/>
          </a:xfrm>
        </p:spPr>
      </p:pic>
    </p:spTree>
    <p:custDataLst>
      <p:tags r:id="rId1"/>
    </p:custDataLst>
  </p:cSld>
  <p:clrMapOvr>
    <a:masterClrMapping/>
  </p:clrMapOvr>
  <p:transition advTm="9843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С того времени, как музыканты перестали работать вместе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,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было выпущено более  четырех  десятков дисков, тираж которых давно исчисляется десятками миллионов экземпляров.</a:t>
            </a:r>
            <a:endParaRPr lang="ru-RU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pic1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5852" y="1500174"/>
            <a:ext cx="6786610" cy="5214974"/>
          </a:xfrm>
        </p:spPr>
      </p:pic>
    </p:spTree>
    <p:custDataLst>
      <p:tags r:id="rId1"/>
    </p:custDataLst>
  </p:cSld>
  <p:clrMapOvr>
    <a:masterClrMapping/>
  </p:clrMapOvr>
  <p:transition advTm="10875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All you need is Love…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60421" name="Picture 5" descr="bmania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1285860"/>
            <a:ext cx="8001056" cy="5286412"/>
          </a:xfrm>
          <a:noFill/>
          <a:ln/>
        </p:spPr>
      </p:pic>
    </p:spTree>
    <p:custDataLst>
      <p:tags r:id="rId1"/>
    </p:custDataLst>
  </p:cSld>
  <p:clrMapOvr>
    <a:masterClrMapping/>
  </p:clrMapOvr>
  <p:transition advTm="72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04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686800" cy="8382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В 1995-96 был выпущен тройной альбом </a:t>
            </a:r>
            <a:r>
              <a:rPr lang="en-US" sz="2000" dirty="0" smtClean="0">
                <a:solidFill>
                  <a:srgbClr val="0070C0"/>
                </a:solidFill>
                <a:latin typeface="Comic Sans MS" pitchFamily="66" charset="0"/>
              </a:rPr>
              <a:t>The Beatles </a:t>
            </a: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 под названием «Антология»,</a:t>
            </a:r>
            <a:r>
              <a:rPr lang="en-US" sz="20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вобравший в себя почти  все песни легендарной группы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04-Beatles for Sale (1964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3042" y="1285860"/>
            <a:ext cx="6286544" cy="5429264"/>
          </a:xfrm>
        </p:spPr>
      </p:pic>
    </p:spTree>
    <p:custDataLst>
      <p:tags r:id="rId1"/>
    </p:custDataLst>
  </p:cSld>
  <p:clrMapOvr>
    <a:masterClrMapping/>
  </p:clrMapOvr>
  <p:transition advTm="10844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3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42886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rgbClr val="009600"/>
                </a:solidFill>
                <a:latin typeface="Comic Sans MS" pitchFamily="66" charset="0"/>
              </a:rPr>
              <a:t>The Beatles</a:t>
            </a:r>
            <a:r>
              <a:rPr lang="ru-RU" sz="6000" dirty="0" smtClean="0">
                <a:solidFill>
                  <a:srgbClr val="009600"/>
                </a:solidFill>
                <a:latin typeface="Comic Sans MS" pitchFamily="66" charset="0"/>
              </a:rPr>
              <a:t>-</a:t>
            </a:r>
            <a:r>
              <a:rPr lang="en-US" sz="6000" dirty="0" smtClean="0">
                <a:solidFill>
                  <a:srgbClr val="009600"/>
                </a:solidFill>
                <a:latin typeface="Comic Sans MS" pitchFamily="66" charset="0"/>
              </a:rPr>
              <a:t>MY LOVE…</a:t>
            </a:r>
            <a:endParaRPr lang="ru-RU" sz="6000" dirty="0">
              <a:solidFill>
                <a:srgbClr val="0096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217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usic_003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</p:cSld>
  <p:clrMapOvr>
    <a:masterClrMapping/>
  </p:clrMapOvr>
  <p:transition advTm="9422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Music_00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usic_00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48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57166"/>
            <a:ext cx="7715304" cy="592935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ic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409" y="1795462"/>
            <a:ext cx="3745183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214422"/>
            <a:ext cx="2743200" cy="116205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Beatles</a:t>
            </a:r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, английская рок- группа</a:t>
            </a:r>
            <a:endParaRPr lang="ru-RU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3357562"/>
            <a:ext cx="2743200" cy="242889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Была создана в             </a:t>
            </a:r>
            <a:r>
              <a:rPr lang="ru-RU" sz="4000" dirty="0" err="1" smtClean="0">
                <a:solidFill>
                  <a:srgbClr val="FF0000"/>
                </a:solidFill>
                <a:latin typeface="Comic Sans MS" pitchFamily="66" charset="0"/>
              </a:rPr>
              <a:t>Ливерпу-ле</a:t>
            </a:r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ru-RU" sz="4000" dirty="0" err="1" smtClean="0">
                <a:solidFill>
                  <a:srgbClr val="FF0000"/>
                </a:solidFill>
                <a:latin typeface="Comic Sans MS" pitchFamily="66" charset="0"/>
              </a:rPr>
              <a:t>в</a:t>
            </a:r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 1959 году.</a:t>
            </a:r>
            <a:endParaRPr lang="ru-RU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04-Beatles for Sale (1964)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071802" y="0"/>
            <a:ext cx="6072198" cy="6858000"/>
          </a:xfrm>
        </p:spPr>
      </p:pic>
    </p:spTree>
    <p:custDataLst>
      <p:tags r:id="rId1"/>
    </p:custDataLst>
  </p:cSld>
  <p:clrMapOvr>
    <a:masterClrMapping/>
  </p:clrMapOvr>
  <p:transition advTm="247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000" dirty="0" smtClean="0">
                <a:solidFill>
                  <a:srgbClr val="9E3E9C"/>
                </a:solidFill>
                <a:latin typeface="Comic Sans MS" pitchFamily="66" charset="0"/>
              </a:rPr>
              <a:t>John Lennon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 smtClean="0">
                <a:solidFill>
                  <a:srgbClr val="9E3E9C"/>
                </a:solidFill>
                <a:latin typeface="Comic Sans MS" pitchFamily="66" charset="0"/>
              </a:rPr>
              <a:t>Paul McCartney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 smtClean="0">
                <a:solidFill>
                  <a:srgbClr val="9E3E9C"/>
                </a:solidFill>
                <a:latin typeface="Comic Sans MS" pitchFamily="66" charset="0"/>
              </a:rPr>
              <a:t>Gorge Harrison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 smtClean="0">
                <a:solidFill>
                  <a:srgbClr val="9E3E9C"/>
                </a:solidFill>
                <a:latin typeface="Comic Sans MS" pitchFamily="66" charset="0"/>
              </a:rPr>
              <a:t>Pit Best </a:t>
            </a:r>
          </a:p>
          <a:p>
            <a:endParaRPr lang="ru-RU" dirty="0"/>
          </a:p>
        </p:txBody>
      </p:sp>
      <p:pic>
        <p:nvPicPr>
          <p:cNvPr id="5" name="Picture 4" descr="07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14678" y="0"/>
            <a:ext cx="5929322" cy="6858000"/>
          </a:xfrm>
          <a:noFill/>
        </p:spPr>
      </p:pic>
    </p:spTree>
    <p:custDataLst>
      <p:tags r:id="rId1"/>
    </p:custDataLst>
  </p:cSld>
  <p:clrMapOvr>
    <a:masterClrMapping/>
  </p:clrMapOvr>
  <p:transition advTm="108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Ringo</a:t>
            </a:r>
            <a:r>
              <a:rPr lang="en-US" dirty="0"/>
              <a:t> Starr(07.07.1940)</a:t>
            </a:r>
            <a:endParaRPr lang="ru-RU" dirty="0"/>
          </a:p>
        </p:txBody>
      </p:sp>
      <p:pic>
        <p:nvPicPr>
          <p:cNvPr id="56327" name="Picture 7" descr="starr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4282" y="1571612"/>
            <a:ext cx="4714876" cy="4929222"/>
          </a:xfrm>
          <a:noFill/>
          <a:ln/>
        </p:spPr>
      </p:pic>
      <p:pic>
        <p:nvPicPr>
          <p:cNvPr id="56329" name="Picture 9" descr="starr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072066" y="1571612"/>
            <a:ext cx="3786214" cy="4929222"/>
          </a:xfrm>
          <a:noFill/>
          <a:ln/>
        </p:spPr>
      </p:pic>
    </p:spTree>
    <p:custDataLst>
      <p:tags r:id="rId1"/>
    </p:custDataLst>
  </p:cSld>
  <p:clrMapOvr>
    <a:masterClrMapping/>
  </p:clrMapOvr>
  <p:transition advTm="112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Gorge Harrison (25.05.1943 – 2002)</a:t>
            </a:r>
            <a:endParaRPr lang="ru-RU" dirty="0"/>
          </a:p>
        </p:txBody>
      </p:sp>
      <p:pic>
        <p:nvPicPr>
          <p:cNvPr id="53252" name="Picture 4" descr="59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786" y="1643050"/>
            <a:ext cx="7715304" cy="4929221"/>
          </a:xfrm>
          <a:noFill/>
          <a:ln/>
        </p:spPr>
      </p:pic>
    </p:spTree>
    <p:custDataLst>
      <p:tags r:id="rId1"/>
    </p:custDataLst>
  </p:cSld>
  <p:clrMapOvr>
    <a:masterClrMapping/>
  </p:clrMapOvr>
  <p:transition advTm="71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32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19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628775"/>
            <a:ext cx="8748712" cy="4895850"/>
          </a:xfrm>
          <a:prstGeom prst="rect">
            <a:avLst/>
          </a:prstGeom>
          <a:noFill/>
        </p:spPr>
      </p:pic>
      <p:sp>
        <p:nvSpPr>
          <p:cNvPr id="41992" name="Rectangle 8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Yoko Ono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625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/>
              <a:t>Paul McCartney (18.06.1942)</a:t>
            </a:r>
            <a:endParaRPr lang="ru-RU" dirty="0"/>
          </a:p>
        </p:txBody>
      </p:sp>
      <p:pic>
        <p:nvPicPr>
          <p:cNvPr id="47109" name="Picture 5" descr="showimak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1844676"/>
            <a:ext cx="3816351" cy="2747963"/>
          </a:xfrm>
          <a:noFill/>
          <a:ln/>
        </p:spPr>
      </p:pic>
      <p:pic>
        <p:nvPicPr>
          <p:cNvPr id="47111" name="Picture 7" descr="mdmccar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003800" y="1844676"/>
            <a:ext cx="2854325" cy="2433638"/>
          </a:xfrm>
          <a:noFill/>
          <a:ln/>
        </p:spPr>
      </p:pic>
      <p:pic>
        <p:nvPicPr>
          <p:cNvPr id="47113" name="Picture 9" descr="pm_pic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755650" y="4743451"/>
            <a:ext cx="2332039" cy="1854200"/>
          </a:xfrm>
          <a:noFill/>
          <a:ln/>
        </p:spPr>
      </p:pic>
      <p:pic>
        <p:nvPicPr>
          <p:cNvPr id="47115" name="Picture 11" descr="paul19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4500563" y="4437064"/>
            <a:ext cx="3816351" cy="2420937"/>
          </a:xfrm>
          <a:noFill/>
          <a:ln/>
        </p:spPr>
      </p:pic>
    </p:spTree>
    <p:custDataLst>
      <p:tags r:id="rId1"/>
    </p:custDataLst>
  </p:cSld>
  <p:clrMapOvr>
    <a:masterClrMapping/>
  </p:clrMapOvr>
  <p:transition spd="slow" advClick="0" advTm="15703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7772400" cy="1736725"/>
          </a:xfrm>
        </p:spPr>
        <p:txBody>
          <a:bodyPr/>
          <a:lstStyle/>
          <a:p>
            <a:endParaRPr lang="ru-RU" sz="6600" b="0" dirty="0">
              <a:latin typeface="Comic Sans MS" pitchFamily="66" charset="0"/>
            </a:endParaRP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28728" y="-642966"/>
            <a:ext cx="6781800" cy="2038376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00B050"/>
                </a:solidFill>
                <a:latin typeface="Comic Sans MS" pitchFamily="66" charset="0"/>
              </a:rPr>
              <a:t>John Lennon(09.10.1940 – 8.12.1980)</a:t>
            </a:r>
            <a:endParaRPr lang="ru-RU" sz="4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39942" name="Picture 6" descr="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285860"/>
            <a:ext cx="7429552" cy="52864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custDataLst>
      <p:tags r:id="rId1"/>
    </p:custDataLst>
  </p:cSld>
  <p:clrMapOvr>
    <a:masterClrMapping/>
  </p:clrMapOvr>
  <p:transition advTm="6749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2|2.9|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9|0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4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5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4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7.7|1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1.4|2.5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9|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1|1.1|1.2|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245</TotalTime>
  <Words>312</Words>
  <Application>Microsoft Office PowerPoint</Application>
  <PresentationFormat>Экран (4:3)</PresentationFormat>
  <Paragraphs>26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Слайд 1</vt:lpstr>
      <vt:lpstr>All you need is Love…</vt:lpstr>
      <vt:lpstr>Beatles, английская рок- группа</vt:lpstr>
      <vt:lpstr>Слайд 4</vt:lpstr>
      <vt:lpstr>Ringo Starr(07.07.1940)</vt:lpstr>
      <vt:lpstr>Gorge Harrison (25.05.1943 – 2002)</vt:lpstr>
      <vt:lpstr>Yoko Ono</vt:lpstr>
      <vt:lpstr>Paul McCartney (18.06.1942)</vt:lpstr>
      <vt:lpstr>Слайд 9</vt:lpstr>
      <vt:lpstr>Слайд 10</vt:lpstr>
      <vt:lpstr>Слайд 11</vt:lpstr>
      <vt:lpstr>Леннон и Макартни подружились с Рингом Старром ещё  во время гамбургских концертов.  В  октябре  1963  по  окончании первых европейских гастролей The Beatles перебрались в Лондон. </vt:lpstr>
      <vt:lpstr>Слайд 13</vt:lpstr>
      <vt:lpstr>Слайд 14</vt:lpstr>
      <vt:lpstr> В августе 1964 состоялась премьера первого фильма с участием The Beatles </vt:lpstr>
      <vt:lpstr>В1965 The Beatles побывали с концертами в Европе, Северной Америке, Австралии и Юго-Восточной Азии.  </vt:lpstr>
      <vt:lpstr>15 августа 1965 состоялось грандиозное  выступление The Beatles  перед 55 тысячами зрителей на нью-йоркском  стадионе «Ши»</vt:lpstr>
      <vt:lpstr>В  Июне 1965 «за выдающийся  вклад в дело  процветания Великобретании» английская королева наградила музыкантов  орденом Британском  империи. </vt:lpstr>
      <vt:lpstr>С того времени, как музыканты перестали работать вместе , было выпущено более  четырех  десятков дисков, тираж которых давно исчисляется десятками миллионов экземпляров.</vt:lpstr>
      <vt:lpstr>В 1995-96 был выпущен тройной альбом The Beatles  под названием «Антология», вобравший в себя почти  все песни легендарной группы</vt:lpstr>
      <vt:lpstr>The Beatles-MY LOVE…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you need is Love…</dc:title>
  <dc:creator>111</dc:creator>
  <cp:lastModifiedBy>111</cp:lastModifiedBy>
  <cp:revision>30</cp:revision>
  <dcterms:created xsi:type="dcterms:W3CDTF">2007-11-14T13:57:32Z</dcterms:created>
  <dcterms:modified xsi:type="dcterms:W3CDTF">2007-11-27T07:17:42Z</dcterms:modified>
</cp:coreProperties>
</file>