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C52-D11B-49F8-A698-B3C530ABA7A9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A2D7-6BD6-4439-8616-B801D0464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C52-D11B-49F8-A698-B3C530ABA7A9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A2D7-6BD6-4439-8616-B801D0464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C52-D11B-49F8-A698-B3C530ABA7A9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A2D7-6BD6-4439-8616-B801D0464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C52-D11B-49F8-A698-B3C530ABA7A9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A2D7-6BD6-4439-8616-B801D0464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C52-D11B-49F8-A698-B3C530ABA7A9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A2D7-6BD6-4439-8616-B801D0464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C52-D11B-49F8-A698-B3C530ABA7A9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A2D7-6BD6-4439-8616-B801D0464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C52-D11B-49F8-A698-B3C530ABA7A9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A2D7-6BD6-4439-8616-B801D0464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C52-D11B-49F8-A698-B3C530ABA7A9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A2D7-6BD6-4439-8616-B801D0464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C52-D11B-49F8-A698-B3C530ABA7A9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A2D7-6BD6-4439-8616-B801D0464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C52-D11B-49F8-A698-B3C530ABA7A9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A2D7-6BD6-4439-8616-B801D0464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C52-D11B-49F8-A698-B3C530ABA7A9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A2D7-6BD6-4439-8616-B801D0464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C52-D11B-49F8-A698-B3C530ABA7A9}" type="datetimeFigureOut">
              <a:rPr lang="ru-RU" smtClean="0"/>
              <a:t>11.12.2007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9A2D7-6BD6-4439-8616-B801D04649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WordArt 4"/>
          <p:cNvSpPr>
            <a:spLocks noChangeArrowheads="1" noChangeShapeType="1" noTextEdit="1"/>
          </p:cNvSpPr>
          <p:nvPr/>
        </p:nvSpPr>
        <p:spPr bwMode="auto">
          <a:xfrm>
            <a:off x="323850" y="620713"/>
            <a:ext cx="3384550" cy="26638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Красная</a:t>
            </a:r>
          </a:p>
        </p:txBody>
      </p:sp>
      <p:sp>
        <p:nvSpPr>
          <p:cNvPr id="150533" name="WordArt 5"/>
          <p:cNvSpPr>
            <a:spLocks noChangeArrowheads="1" noChangeShapeType="1" noTextEdit="1"/>
          </p:cNvSpPr>
          <p:nvPr/>
        </p:nvSpPr>
        <p:spPr bwMode="auto">
          <a:xfrm>
            <a:off x="2916238" y="2565400"/>
            <a:ext cx="2881312" cy="19431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книга</a:t>
            </a:r>
          </a:p>
        </p:txBody>
      </p:sp>
      <p:sp>
        <p:nvSpPr>
          <p:cNvPr id="150534" name="WordArt 6"/>
          <p:cNvSpPr>
            <a:spLocks noChangeArrowheads="1" noChangeShapeType="1" noTextEdit="1"/>
          </p:cNvSpPr>
          <p:nvPr/>
        </p:nvSpPr>
        <p:spPr bwMode="auto">
          <a:xfrm>
            <a:off x="4427538" y="4437063"/>
            <a:ext cx="3529012" cy="1727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России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nimBg="1"/>
      <p:bldP spid="150533" grpId="0" animBg="1"/>
      <p:bldP spid="1505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Пчела-плотник</a:t>
            </a:r>
          </a:p>
        </p:txBody>
      </p:sp>
      <p:pic>
        <p:nvPicPr>
          <p:cNvPr id="152580" name="Picture 4" descr="159-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341438"/>
            <a:ext cx="6624638" cy="51673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Небесный усач</a:t>
            </a:r>
          </a:p>
        </p:txBody>
      </p:sp>
      <p:pic>
        <p:nvPicPr>
          <p:cNvPr id="153604" name="Picture 4" descr="138-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557338"/>
            <a:ext cx="6264275" cy="47513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5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Обыкновенный фламинго</a:t>
            </a:r>
          </a:p>
        </p:txBody>
      </p:sp>
      <p:pic>
        <p:nvPicPr>
          <p:cNvPr id="158724" name="Picture 4" descr="391-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341438"/>
            <a:ext cx="5832475" cy="51831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Мандаринка</a:t>
            </a:r>
          </a:p>
        </p:txBody>
      </p:sp>
      <p:pic>
        <p:nvPicPr>
          <p:cNvPr id="159748" name="Picture 4" descr="414-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484313"/>
            <a:ext cx="6192837" cy="48244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3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Красный волк</a:t>
            </a:r>
          </a:p>
        </p:txBody>
      </p:sp>
      <p:pic>
        <p:nvPicPr>
          <p:cNvPr id="160772" name="Picture 4" descr="630-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412875"/>
            <a:ext cx="6335713" cy="51117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Пчела-плотник</vt:lpstr>
      <vt:lpstr>Небесный усач</vt:lpstr>
      <vt:lpstr>Обыкновенный фламинго</vt:lpstr>
      <vt:lpstr>Мандаринка</vt:lpstr>
      <vt:lpstr>Красный волк</vt:lpstr>
    </vt:vector>
  </TitlesOfParts>
  <Company>ХАКЕР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МАКС</cp:lastModifiedBy>
  <cp:revision>1</cp:revision>
  <dcterms:created xsi:type="dcterms:W3CDTF">2007-12-11T20:12:29Z</dcterms:created>
  <dcterms:modified xsi:type="dcterms:W3CDTF">2007-12-11T20:12:42Z</dcterms:modified>
</cp:coreProperties>
</file>