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52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ABD7EC-E5AF-4D87-868A-D03C1085EBF9}" type="datetimeFigureOut">
              <a:rPr lang="ru-RU" smtClean="0"/>
              <a:t>11.12.2007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86BD8-406B-49AB-A2EA-D3770C3ED22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ABD7EC-E5AF-4D87-868A-D03C1085EBF9}" type="datetimeFigureOut">
              <a:rPr lang="ru-RU" smtClean="0"/>
              <a:t>11.12.2007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86BD8-406B-49AB-A2EA-D3770C3ED22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ABD7EC-E5AF-4D87-868A-D03C1085EBF9}" type="datetimeFigureOut">
              <a:rPr lang="ru-RU" smtClean="0"/>
              <a:t>11.12.2007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86BD8-406B-49AB-A2EA-D3770C3ED22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ABD7EC-E5AF-4D87-868A-D03C1085EBF9}" type="datetimeFigureOut">
              <a:rPr lang="ru-RU" smtClean="0"/>
              <a:t>11.12.2007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86BD8-406B-49AB-A2EA-D3770C3ED22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ABD7EC-E5AF-4D87-868A-D03C1085EBF9}" type="datetimeFigureOut">
              <a:rPr lang="ru-RU" smtClean="0"/>
              <a:t>11.12.2007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86BD8-406B-49AB-A2EA-D3770C3ED22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ABD7EC-E5AF-4D87-868A-D03C1085EBF9}" type="datetimeFigureOut">
              <a:rPr lang="ru-RU" smtClean="0"/>
              <a:t>11.12.2007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86BD8-406B-49AB-A2EA-D3770C3ED22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ABD7EC-E5AF-4D87-868A-D03C1085EBF9}" type="datetimeFigureOut">
              <a:rPr lang="ru-RU" smtClean="0"/>
              <a:t>11.12.2007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86BD8-406B-49AB-A2EA-D3770C3ED22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ABD7EC-E5AF-4D87-868A-D03C1085EBF9}" type="datetimeFigureOut">
              <a:rPr lang="ru-RU" smtClean="0"/>
              <a:t>11.12.2007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86BD8-406B-49AB-A2EA-D3770C3ED22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ABD7EC-E5AF-4D87-868A-D03C1085EBF9}" type="datetimeFigureOut">
              <a:rPr lang="ru-RU" smtClean="0"/>
              <a:t>11.12.2007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86BD8-406B-49AB-A2EA-D3770C3ED22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ABD7EC-E5AF-4D87-868A-D03C1085EBF9}" type="datetimeFigureOut">
              <a:rPr lang="ru-RU" smtClean="0"/>
              <a:t>11.12.2007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86BD8-406B-49AB-A2EA-D3770C3ED22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ABD7EC-E5AF-4D87-868A-D03C1085EBF9}" type="datetimeFigureOut">
              <a:rPr lang="ru-RU" smtClean="0"/>
              <a:t>11.12.2007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86BD8-406B-49AB-A2EA-D3770C3ED22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ABD7EC-E5AF-4D87-868A-D03C1085EBF9}" type="datetimeFigureOut">
              <a:rPr lang="ru-RU" smtClean="0"/>
              <a:t>11.12.2007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386BD8-406B-49AB-A2EA-D3770C3ED22B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4" descr="008"/>
          <p:cNvPicPr>
            <a:picLocks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9144000" cy="6858000"/>
          </a:xfr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4" descr="Изображение 108"/>
          <p:cNvPicPr>
            <a:picLocks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9144000" cy="6858000"/>
          </a:xfr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4" descr="Изображение 109"/>
          <p:cNvPicPr>
            <a:picLocks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403350" y="476250"/>
            <a:ext cx="6337300" cy="5975350"/>
          </a:xfr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4" descr="Изображение 109"/>
          <p:cNvPicPr>
            <a:picLocks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971550" y="404813"/>
            <a:ext cx="6842125" cy="6119812"/>
          </a:xfr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4" descr="Изображение 110"/>
          <p:cNvPicPr>
            <a:picLocks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116013" y="620713"/>
            <a:ext cx="6911975" cy="5761037"/>
          </a:xfr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4" descr="Изображение 111"/>
          <p:cNvPicPr>
            <a:picLocks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187450" y="620713"/>
            <a:ext cx="6769100" cy="5759450"/>
          </a:xfr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4" descr="Изображение 110"/>
          <p:cNvPicPr>
            <a:picLocks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476375" y="260350"/>
            <a:ext cx="6696075" cy="6192838"/>
          </a:xfr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Экран (4:3)</PresentationFormat>
  <Paragraphs>0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</vt:vector>
  </TitlesOfParts>
  <Company>ХАКЕР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МАКС</dc:creator>
  <cp:lastModifiedBy>МАКС</cp:lastModifiedBy>
  <cp:revision>1</cp:revision>
  <dcterms:created xsi:type="dcterms:W3CDTF">2007-12-11T20:11:10Z</dcterms:created>
  <dcterms:modified xsi:type="dcterms:W3CDTF">2007-12-11T20:11:23Z</dcterms:modified>
</cp:coreProperties>
</file>