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0EA9-3FE7-4837-BBFE-97637D6EE6AA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7C02-6AF5-452C-8562-D048620FDE8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0EA9-3FE7-4837-BBFE-97637D6EE6AA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7C02-6AF5-452C-8562-D048620FDE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0EA9-3FE7-4837-BBFE-97637D6EE6AA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7C02-6AF5-452C-8562-D048620FDE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0EA9-3FE7-4837-BBFE-97637D6EE6AA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7C02-6AF5-452C-8562-D048620FDE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0EA9-3FE7-4837-BBFE-97637D6EE6AA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7C02-6AF5-452C-8562-D048620FDE8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0EA9-3FE7-4837-BBFE-97637D6EE6AA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7C02-6AF5-452C-8562-D048620FDE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0EA9-3FE7-4837-BBFE-97637D6EE6AA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7C02-6AF5-452C-8562-D048620FDE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0EA9-3FE7-4837-BBFE-97637D6EE6AA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7C02-6AF5-452C-8562-D048620FDE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0EA9-3FE7-4837-BBFE-97637D6EE6AA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7C02-6AF5-452C-8562-D048620FDE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0EA9-3FE7-4837-BBFE-97637D6EE6AA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7C02-6AF5-452C-8562-D048620FDE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0EA9-3FE7-4837-BBFE-97637D6EE6AA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807C02-6AF5-452C-8562-D048620FDE8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AD0EA9-3FE7-4837-BBFE-97637D6EE6AA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807C02-6AF5-452C-8562-D048620FDE83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46004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2700"/>
            <a:ext cx="9144000" cy="68453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68003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68005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68009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3" name="WordArt 7"/>
          <p:cNvSpPr>
            <a:spLocks noChangeArrowheads="1" noChangeShapeType="1" noTextEdit="1"/>
          </p:cNvSpPr>
          <p:nvPr/>
        </p:nvSpPr>
        <p:spPr bwMode="auto">
          <a:xfrm>
            <a:off x="395288" y="549275"/>
            <a:ext cx="1944687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ЛЮДИ,</a:t>
            </a:r>
          </a:p>
        </p:txBody>
      </p:sp>
      <p:sp>
        <p:nvSpPr>
          <p:cNvPr id="55304" name="WordArt 8"/>
          <p:cNvSpPr>
            <a:spLocks noChangeArrowheads="1" noChangeShapeType="1" noTextEdit="1"/>
          </p:cNvSpPr>
          <p:nvPr/>
        </p:nvSpPr>
        <p:spPr bwMode="auto">
          <a:xfrm>
            <a:off x="2051050" y="2205038"/>
            <a:ext cx="249555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БЕРЕГИТЕ </a:t>
            </a:r>
          </a:p>
        </p:txBody>
      </p:sp>
      <p:sp>
        <p:nvSpPr>
          <p:cNvPr id="55305" name="WordArt 9"/>
          <p:cNvSpPr>
            <a:spLocks noChangeArrowheads="1" noChangeShapeType="1" noTextEdit="1"/>
          </p:cNvSpPr>
          <p:nvPr/>
        </p:nvSpPr>
        <p:spPr bwMode="auto">
          <a:xfrm>
            <a:off x="4284663" y="3429000"/>
            <a:ext cx="125571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ЭТУ</a:t>
            </a:r>
          </a:p>
        </p:txBody>
      </p:sp>
      <p:sp>
        <p:nvSpPr>
          <p:cNvPr id="55306" name="WordArt 10"/>
          <p:cNvSpPr>
            <a:spLocks noChangeArrowheads="1" noChangeShapeType="1" noTextEdit="1"/>
          </p:cNvSpPr>
          <p:nvPr/>
        </p:nvSpPr>
        <p:spPr bwMode="auto">
          <a:xfrm>
            <a:off x="5292725" y="4724400"/>
            <a:ext cx="1188085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КРАСОТУ!                                      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3" grpId="0" animBg="1"/>
      <p:bldP spid="55304" grpId="0" animBg="1"/>
      <p:bldP spid="55305" grpId="0" animBg="1"/>
      <p:bldP spid="5530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6</Words>
  <Application>Microsoft Office PowerPoint</Application>
  <PresentationFormat>Экран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Слайд 1</vt:lpstr>
      <vt:lpstr>Слайд 2</vt:lpstr>
      <vt:lpstr>Слайд 3</vt:lpstr>
      <vt:lpstr>Слайд 4</vt:lpstr>
      <vt:lpstr>Слайд 5</vt:lpstr>
    </vt:vector>
  </TitlesOfParts>
  <Company>ХАКЕР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</dc:creator>
  <cp:lastModifiedBy>МАКС</cp:lastModifiedBy>
  <cp:revision>1</cp:revision>
  <dcterms:created xsi:type="dcterms:W3CDTF">2007-12-11T20:10:27Z</dcterms:created>
  <dcterms:modified xsi:type="dcterms:W3CDTF">2007-12-11T20:10:54Z</dcterms:modified>
</cp:coreProperties>
</file>