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57" r:id="rId3"/>
    <p:sldId id="258" r:id="rId4"/>
    <p:sldId id="259" r:id="rId5"/>
    <p:sldId id="260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267"/>
    <a:srgbClr val="FF0066"/>
    <a:srgbClr val="00FF00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7/29/2004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Из истории треугольников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050" name="Picture 2" descr="C:\Documents and Settings\xxx\Мои документы\Мои рисунки\PhotoBase Samples\Bar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33600"/>
            <a:ext cx="6934200" cy="4190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4779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Любой предмет быта древнего человека напоминал геометрическую фигуру</a:t>
            </a:r>
            <a:endParaRPr lang="ru-RU" dirty="0"/>
          </a:p>
        </p:txBody>
      </p:sp>
      <p:pic>
        <p:nvPicPr>
          <p:cNvPr id="2050" name="Picture 2" descr="C:\Documents and Settings\xxx\Мои документы\My Pictures\Scan Pictures\20040729\Image38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286000"/>
            <a:ext cx="7543799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Древний Египет</a:t>
            </a:r>
            <a:endParaRPr lang="ru-RU" dirty="0"/>
          </a:p>
        </p:txBody>
      </p:sp>
      <p:pic>
        <p:nvPicPr>
          <p:cNvPr id="3074" name="Picture 2" descr="C:\Documents and Settings\xxx\Мои документы\My Pictures\Scan Pictures\20040729\Image2.bm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86000"/>
            <a:ext cx="3657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Древняя Греция. Китай.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xxx\Мои документы\My Pictures\Scan Pictures\20040729\Image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2133600"/>
            <a:ext cx="2362200" cy="3352800"/>
          </a:xfrm>
          <a:prstGeom prst="rect">
            <a:avLst/>
          </a:prstGeom>
          <a:noFill/>
        </p:spPr>
      </p:pic>
      <p:pic>
        <p:nvPicPr>
          <p:cNvPr id="1027" name="Picture 3" descr="C:\Documents and Settings\xxx\Мои документы\My Pictures\Scan Pictures\20040729\Image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209800"/>
            <a:ext cx="373380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/>
            <a:r>
              <a:rPr lang="ru-RU" dirty="0" smtClean="0"/>
              <a:t>Евклид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228600" y="2468880"/>
            <a:ext cx="8229600" cy="4389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E:\Scan Pictures\20040729\Image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057400"/>
            <a:ext cx="4840937" cy="4495800"/>
          </a:xfrm>
          <a:prstGeom prst="rect">
            <a:avLst/>
          </a:prstGeom>
          <a:noFill/>
        </p:spPr>
      </p:pic>
      <p:pic>
        <p:nvPicPr>
          <p:cNvPr id="1027" name="Picture 3" descr="E:\Scan Pictures\20040729\Image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0"/>
            <a:ext cx="6096000" cy="68999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8200" y="7620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Выстроил всю геометрию в строгой последовательности</a:t>
            </a:r>
            <a:endParaRPr lang="ru-RU" sz="40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V="1">
            <a:off x="6705600" y="4724400"/>
            <a:ext cx="14478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>
            <a:glow rad="228600">
              <a:srgbClr val="FF99FF"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8382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</a:rPr>
              <a:t>Проверь себя!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4193464">
            <a:off x="4543032" y="4309773"/>
            <a:ext cx="1828800" cy="2514600"/>
          </a:xfrm>
          <a:prstGeom prst="triangl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>
            <a:off x="152400" y="3733800"/>
            <a:ext cx="1447800" cy="2971800"/>
          </a:xfrm>
          <a:prstGeom prst="rt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3265112">
            <a:off x="-733222" y="2363684"/>
            <a:ext cx="4056690" cy="91205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905000" y="838200"/>
            <a:ext cx="3962400" cy="990600"/>
          </a:xfrm>
          <a:prstGeom prst="triangle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 rot="8537533">
            <a:off x="5782111" y="1589013"/>
            <a:ext cx="3985343" cy="832846"/>
          </a:xfrm>
          <a:prstGeom prst="triangl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381000" y="18592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>
            <a:off x="7162800" y="3505200"/>
            <a:ext cx="1447800" cy="3124200"/>
          </a:xfrm>
          <a:prstGeom prst="rtTriangle">
            <a:avLst/>
          </a:prstGeom>
          <a:solidFill>
            <a:srgbClr val="54A2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ый треугольник 10"/>
          <p:cNvSpPr/>
          <p:nvPr/>
        </p:nvSpPr>
        <p:spPr>
          <a:xfrm>
            <a:off x="2057400" y="3657600"/>
            <a:ext cx="1600200" cy="3048000"/>
          </a:xfrm>
          <a:prstGeom prst="rt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18770811">
            <a:off x="3953575" y="1486834"/>
            <a:ext cx="1752600" cy="28194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2971800" y="2362200"/>
            <a:ext cx="1524000" cy="25146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200400" y="914400"/>
            <a:ext cx="1295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</a:rPr>
              <a:t>1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2438400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2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38100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3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76800" y="31242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4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43800" y="15240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5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15200" y="5334000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6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19600" y="56388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7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0" y="58674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8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563880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9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Итог урока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743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dirty="0" smtClean="0"/>
              <a:t> При построение тупоугольного треугольника используются: линейка, карандаш, циркуль.</a:t>
            </a: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 algn="ctr">
              <a:buFont typeface="Wingdings" pitchFamily="2" charset="2"/>
              <a:buChar char="Ø"/>
            </a:pPr>
            <a:r>
              <a:rPr lang="ru-RU" smtClean="0"/>
              <a:t> Тупоугольный </a:t>
            </a:r>
            <a:r>
              <a:rPr lang="ru-RU" dirty="0" smtClean="0"/>
              <a:t>треугольник  - это треугольник, у которого один угол тупой.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066800"/>
            <a:ext cx="7848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600" dirty="0" smtClean="0"/>
              <a:t>Треугольники сопровождают  человека с  древности. </a:t>
            </a:r>
            <a:endParaRPr lang="ru-RU" sz="2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209800"/>
            <a:ext cx="8458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dirty="0" smtClean="0"/>
              <a:t> </a:t>
            </a:r>
            <a:r>
              <a:rPr lang="ru-RU" sz="2600" dirty="0" smtClean="0"/>
              <a:t>Первый учёный, который  выстроил всю геометрию в </a:t>
            </a:r>
            <a:r>
              <a:rPr lang="ru-RU" sz="2600" smtClean="0"/>
              <a:t>строгой последовательности </a:t>
            </a:r>
            <a:r>
              <a:rPr lang="ru-RU" sz="2600" dirty="0" smtClean="0"/>
              <a:t>был Евклид.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144</TotalTime>
  <Words>86</Words>
  <PresentationFormat>Экран (4:3)</PresentationFormat>
  <Paragraphs>22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Поток</vt:lpstr>
      <vt:lpstr>Из истории треугольников</vt:lpstr>
      <vt:lpstr>Любой предмет быта древнего человека напоминал геометрическую фигуру</vt:lpstr>
      <vt:lpstr>Древний Египет</vt:lpstr>
      <vt:lpstr>Древняя Греция. Китай.</vt:lpstr>
      <vt:lpstr>Евклид</vt:lpstr>
      <vt:lpstr>Проверь себя!</vt:lpstr>
      <vt:lpstr>Итог урока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Легенды Древнего мира</dc:title>
  <cp:lastModifiedBy>xxx</cp:lastModifiedBy>
  <cp:revision>22</cp:revision>
  <dcterms:modified xsi:type="dcterms:W3CDTF">2004-07-29T01:30:11Z</dcterms:modified>
</cp:coreProperties>
</file>