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16"/>
  </p:notesMasterIdLst>
  <p:sldIdLst>
    <p:sldId id="256" r:id="rId2"/>
    <p:sldId id="270" r:id="rId3"/>
    <p:sldId id="257" r:id="rId4"/>
    <p:sldId id="258" r:id="rId5"/>
    <p:sldId id="259" r:id="rId6"/>
    <p:sldId id="268" r:id="rId7"/>
    <p:sldId id="262" r:id="rId8"/>
    <p:sldId id="267" r:id="rId9"/>
    <p:sldId id="272" r:id="rId10"/>
    <p:sldId id="261" r:id="rId11"/>
    <p:sldId id="263" r:id="rId12"/>
    <p:sldId id="269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8193" autoAdjust="0"/>
    <p:restoredTop sz="93310" autoAdjust="0"/>
  </p:normalViewPr>
  <p:slideViewPr>
    <p:cSldViewPr>
      <p:cViewPr varScale="1">
        <p:scale>
          <a:sx n="72" d="100"/>
          <a:sy n="72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2-02T20:16:48.031" idx="2">
    <p:pos x="10" y="10"/>
    <p:text/>
  </p:cm>
  <p:cm authorId="0" dt="2007-12-02T20:17:02.031" idx="3">
    <p:pos x="4593" y="-135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825E8-7C68-4DDB-9F44-4A64A4F76E2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2C0189-32ED-4495-8551-3BB4F35BA68E}">
      <dgm:prSet phldrT="[Текст]" custT="1"/>
      <dgm:spPr/>
      <dgm:t>
        <a:bodyPr/>
        <a:lstStyle/>
        <a:p>
          <a:r>
            <a:rPr lang="ru-RU" sz="2000" dirty="0" smtClean="0"/>
            <a:t>Что значит быть человечным?</a:t>
          </a:r>
          <a:endParaRPr lang="ru-RU" sz="2000" dirty="0"/>
        </a:p>
      </dgm:t>
    </dgm:pt>
    <dgm:pt modelId="{04ECB9D1-36B7-4EF3-8EF3-05ABEF8F8C0F}" type="parTrans" cxnId="{518DE1C9-55E2-4F58-8BF9-B5C62EE9DB40}">
      <dgm:prSet/>
      <dgm:spPr/>
      <dgm:t>
        <a:bodyPr/>
        <a:lstStyle/>
        <a:p>
          <a:endParaRPr lang="ru-RU"/>
        </a:p>
      </dgm:t>
    </dgm:pt>
    <dgm:pt modelId="{DB7C58FE-AD9A-40F5-BA99-0C7A84F6F810}" type="sibTrans" cxnId="{518DE1C9-55E2-4F58-8BF9-B5C62EE9DB40}">
      <dgm:prSet/>
      <dgm:spPr/>
      <dgm:t>
        <a:bodyPr/>
        <a:lstStyle/>
        <a:p>
          <a:endParaRPr lang="ru-RU"/>
        </a:p>
      </dgm:t>
    </dgm:pt>
    <dgm:pt modelId="{85E82D13-A5C1-4799-B3C0-3208352A158C}">
      <dgm:prSet phldrT="[Текст]" phldr="1"/>
      <dgm:spPr/>
      <dgm:t>
        <a:bodyPr/>
        <a:lstStyle/>
        <a:p>
          <a:endParaRPr lang="ru-RU" dirty="0"/>
        </a:p>
      </dgm:t>
    </dgm:pt>
    <dgm:pt modelId="{52499381-DD2B-416C-9839-DDAA769919CD}" type="parTrans" cxnId="{A1A6EDD9-4CBB-47A0-AD6A-4B3FA0586934}">
      <dgm:prSet/>
      <dgm:spPr/>
      <dgm:t>
        <a:bodyPr/>
        <a:lstStyle/>
        <a:p>
          <a:endParaRPr lang="ru-RU" dirty="0"/>
        </a:p>
      </dgm:t>
    </dgm:pt>
    <dgm:pt modelId="{9441D635-AE78-43C8-9B78-FA02035ECB3B}" type="sibTrans" cxnId="{A1A6EDD9-4CBB-47A0-AD6A-4B3FA0586934}">
      <dgm:prSet/>
      <dgm:spPr/>
      <dgm:t>
        <a:bodyPr/>
        <a:lstStyle/>
        <a:p>
          <a:endParaRPr lang="ru-RU"/>
        </a:p>
      </dgm:t>
    </dgm:pt>
    <dgm:pt modelId="{DB71C95B-9403-4B69-AAB8-F212B8565635}">
      <dgm:prSet phldrT="[Текст]" phldr="1"/>
      <dgm:spPr/>
      <dgm:t>
        <a:bodyPr/>
        <a:lstStyle/>
        <a:p>
          <a:endParaRPr lang="ru-RU" dirty="0"/>
        </a:p>
      </dgm:t>
    </dgm:pt>
    <dgm:pt modelId="{36FB5156-1A43-4F60-8749-E3445B39333C}" type="parTrans" cxnId="{439FA78E-8C83-4617-83B8-D7F175998E7D}">
      <dgm:prSet/>
      <dgm:spPr/>
      <dgm:t>
        <a:bodyPr/>
        <a:lstStyle/>
        <a:p>
          <a:endParaRPr lang="ru-RU" dirty="0"/>
        </a:p>
      </dgm:t>
    </dgm:pt>
    <dgm:pt modelId="{F12598E6-6BD5-4DDD-BD78-A434265A988E}" type="sibTrans" cxnId="{439FA78E-8C83-4617-83B8-D7F175998E7D}">
      <dgm:prSet/>
      <dgm:spPr/>
      <dgm:t>
        <a:bodyPr/>
        <a:lstStyle/>
        <a:p>
          <a:endParaRPr lang="ru-RU"/>
        </a:p>
      </dgm:t>
    </dgm:pt>
    <dgm:pt modelId="{1865C1DA-C1FA-4000-98C4-049B1B8FEABD}">
      <dgm:prSet phldrT="[Текст]" phldr="1"/>
      <dgm:spPr/>
      <dgm:t>
        <a:bodyPr/>
        <a:lstStyle/>
        <a:p>
          <a:endParaRPr lang="ru-RU" dirty="0"/>
        </a:p>
      </dgm:t>
    </dgm:pt>
    <dgm:pt modelId="{8A07EF7F-C8E0-44AB-9EB8-2DE9BBD217C9}" type="parTrans" cxnId="{5AD4769A-0122-4821-8712-BBA730C97237}">
      <dgm:prSet/>
      <dgm:spPr/>
      <dgm:t>
        <a:bodyPr/>
        <a:lstStyle/>
        <a:p>
          <a:endParaRPr lang="ru-RU" dirty="0"/>
        </a:p>
      </dgm:t>
    </dgm:pt>
    <dgm:pt modelId="{87B77BA6-CBF1-47FB-9462-AA0A79E2E21C}" type="sibTrans" cxnId="{5AD4769A-0122-4821-8712-BBA730C97237}">
      <dgm:prSet/>
      <dgm:spPr/>
      <dgm:t>
        <a:bodyPr/>
        <a:lstStyle/>
        <a:p>
          <a:endParaRPr lang="ru-RU"/>
        </a:p>
      </dgm:t>
    </dgm:pt>
    <dgm:pt modelId="{273A1116-68CB-4F61-84F2-820FF26F5350}">
      <dgm:prSet phldrT="[Текст]" phldr="1"/>
      <dgm:spPr/>
      <dgm:t>
        <a:bodyPr/>
        <a:lstStyle/>
        <a:p>
          <a:endParaRPr lang="ru-RU" dirty="0"/>
        </a:p>
      </dgm:t>
    </dgm:pt>
    <dgm:pt modelId="{F17B24CF-032B-4E3C-AF63-56268E219BC6}" type="parTrans" cxnId="{3F346013-D111-42C6-843D-F4235F0C7272}">
      <dgm:prSet/>
      <dgm:spPr/>
      <dgm:t>
        <a:bodyPr/>
        <a:lstStyle/>
        <a:p>
          <a:endParaRPr lang="ru-RU" dirty="0"/>
        </a:p>
      </dgm:t>
    </dgm:pt>
    <dgm:pt modelId="{6CBB1468-2E9A-495B-A37B-30CF996D0B6B}" type="sibTrans" cxnId="{3F346013-D111-42C6-843D-F4235F0C7272}">
      <dgm:prSet/>
      <dgm:spPr/>
      <dgm:t>
        <a:bodyPr/>
        <a:lstStyle/>
        <a:p>
          <a:endParaRPr lang="ru-RU"/>
        </a:p>
      </dgm:t>
    </dgm:pt>
    <dgm:pt modelId="{D74A2F55-FDE8-4B31-AD19-C99F10F1D715}" type="pres">
      <dgm:prSet presAssocID="{588825E8-7C68-4DDB-9F44-4A64A4F76E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6500F0-05CC-4DB1-9806-7BE261D56DFE}" type="pres">
      <dgm:prSet presAssocID="{8F2C0189-32ED-4495-8551-3BB4F35BA68E}" presName="centerShape" presStyleLbl="node0" presStyleIdx="0" presStyleCnt="1" custScaleX="137862" custScaleY="103397"/>
      <dgm:spPr/>
      <dgm:t>
        <a:bodyPr/>
        <a:lstStyle/>
        <a:p>
          <a:endParaRPr lang="ru-RU"/>
        </a:p>
      </dgm:t>
    </dgm:pt>
    <dgm:pt modelId="{F3A6895D-ACD5-43E6-983B-453BB5203EB1}" type="pres">
      <dgm:prSet presAssocID="{52499381-DD2B-416C-9839-DDAA769919CD}" presName="Name9" presStyleLbl="parChTrans1D2" presStyleIdx="0" presStyleCnt="4"/>
      <dgm:spPr/>
      <dgm:t>
        <a:bodyPr/>
        <a:lstStyle/>
        <a:p>
          <a:endParaRPr lang="ru-RU"/>
        </a:p>
      </dgm:t>
    </dgm:pt>
    <dgm:pt modelId="{C28E40BC-B37D-4577-8936-5CCBB143D637}" type="pres">
      <dgm:prSet presAssocID="{52499381-DD2B-416C-9839-DDAA769919C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D9577EFC-BBFA-45CF-8A30-1E7DDB0D7BAC}" type="pres">
      <dgm:prSet presAssocID="{85E82D13-A5C1-4799-B3C0-3208352A158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FAE5B-4F18-4251-981F-66B33C273FA7}" type="pres">
      <dgm:prSet presAssocID="{36FB5156-1A43-4F60-8749-E3445B39333C}" presName="Name9" presStyleLbl="parChTrans1D2" presStyleIdx="1" presStyleCnt="4"/>
      <dgm:spPr/>
      <dgm:t>
        <a:bodyPr/>
        <a:lstStyle/>
        <a:p>
          <a:endParaRPr lang="ru-RU"/>
        </a:p>
      </dgm:t>
    </dgm:pt>
    <dgm:pt modelId="{D585A6DB-CD58-443D-8E6C-91EAA0F0C554}" type="pres">
      <dgm:prSet presAssocID="{36FB5156-1A43-4F60-8749-E3445B39333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B496564-54D3-40E7-B78B-2203D9CC6C66}" type="pres">
      <dgm:prSet presAssocID="{DB71C95B-9403-4B69-AAB8-F212B856563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84145-2B14-47FC-9E19-4562F26DC6BF}" type="pres">
      <dgm:prSet presAssocID="{8A07EF7F-C8E0-44AB-9EB8-2DE9BBD217C9}" presName="Name9" presStyleLbl="parChTrans1D2" presStyleIdx="2" presStyleCnt="4"/>
      <dgm:spPr/>
      <dgm:t>
        <a:bodyPr/>
        <a:lstStyle/>
        <a:p>
          <a:endParaRPr lang="ru-RU"/>
        </a:p>
      </dgm:t>
    </dgm:pt>
    <dgm:pt modelId="{AF7DB81E-8973-4A05-9AB8-D8B966F793A6}" type="pres">
      <dgm:prSet presAssocID="{8A07EF7F-C8E0-44AB-9EB8-2DE9BBD217C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8A62944-6D42-4B63-A695-2D4D4E3A8D83}" type="pres">
      <dgm:prSet presAssocID="{1865C1DA-C1FA-4000-98C4-049B1B8FEABD}" presName="node" presStyleLbl="node1" presStyleIdx="2" presStyleCnt="4" custScaleX="122452" custScaleY="108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DD7FF-0A4B-456F-91C8-E183F0871860}" type="pres">
      <dgm:prSet presAssocID="{F17B24CF-032B-4E3C-AF63-56268E219BC6}" presName="Name9" presStyleLbl="parChTrans1D2" presStyleIdx="3" presStyleCnt="4"/>
      <dgm:spPr/>
      <dgm:t>
        <a:bodyPr/>
        <a:lstStyle/>
        <a:p>
          <a:endParaRPr lang="ru-RU"/>
        </a:p>
      </dgm:t>
    </dgm:pt>
    <dgm:pt modelId="{772975B9-F976-4188-AA84-62F810917D0E}" type="pres">
      <dgm:prSet presAssocID="{F17B24CF-032B-4E3C-AF63-56268E219BC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76BB479-9285-425A-A76B-A626C0BBBAE6}" type="pres">
      <dgm:prSet presAssocID="{273A1116-68CB-4F61-84F2-820FF26F53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E24A6-8EF6-4985-B9D3-B8D2217F7BF8}" type="presOf" srcId="{52499381-DD2B-416C-9839-DDAA769919CD}" destId="{F3A6895D-ACD5-43E6-983B-453BB5203EB1}" srcOrd="0" destOrd="0" presId="urn:microsoft.com/office/officeart/2005/8/layout/radial1"/>
    <dgm:cxn modelId="{F6C5D7FC-97E7-42BC-B129-FCC2319AF6DE}" type="presOf" srcId="{F17B24CF-032B-4E3C-AF63-56268E219BC6}" destId="{772975B9-F976-4188-AA84-62F810917D0E}" srcOrd="1" destOrd="0" presId="urn:microsoft.com/office/officeart/2005/8/layout/radial1"/>
    <dgm:cxn modelId="{439FA78E-8C83-4617-83B8-D7F175998E7D}" srcId="{8F2C0189-32ED-4495-8551-3BB4F35BA68E}" destId="{DB71C95B-9403-4B69-AAB8-F212B8565635}" srcOrd="1" destOrd="0" parTransId="{36FB5156-1A43-4F60-8749-E3445B39333C}" sibTransId="{F12598E6-6BD5-4DDD-BD78-A434265A988E}"/>
    <dgm:cxn modelId="{DC3A5981-DFA3-4FD3-A5B8-ED5F59F98341}" type="presOf" srcId="{8A07EF7F-C8E0-44AB-9EB8-2DE9BBD217C9}" destId="{08284145-2B14-47FC-9E19-4562F26DC6BF}" srcOrd="0" destOrd="0" presId="urn:microsoft.com/office/officeart/2005/8/layout/radial1"/>
    <dgm:cxn modelId="{BD49FB83-E1F8-49F9-BD41-6BC8636D03D3}" type="presOf" srcId="{F17B24CF-032B-4E3C-AF63-56268E219BC6}" destId="{AF9DD7FF-0A4B-456F-91C8-E183F0871860}" srcOrd="0" destOrd="0" presId="urn:microsoft.com/office/officeart/2005/8/layout/radial1"/>
    <dgm:cxn modelId="{CF2ADC8B-1034-4AB0-A0C4-8E46553FE1D2}" type="presOf" srcId="{DB71C95B-9403-4B69-AAB8-F212B8565635}" destId="{6B496564-54D3-40E7-B78B-2203D9CC6C66}" srcOrd="0" destOrd="0" presId="urn:microsoft.com/office/officeart/2005/8/layout/radial1"/>
    <dgm:cxn modelId="{518DE1C9-55E2-4F58-8BF9-B5C62EE9DB40}" srcId="{588825E8-7C68-4DDB-9F44-4A64A4F76E26}" destId="{8F2C0189-32ED-4495-8551-3BB4F35BA68E}" srcOrd="0" destOrd="0" parTransId="{04ECB9D1-36B7-4EF3-8EF3-05ABEF8F8C0F}" sibTransId="{DB7C58FE-AD9A-40F5-BA99-0C7A84F6F810}"/>
    <dgm:cxn modelId="{3F346013-D111-42C6-843D-F4235F0C7272}" srcId="{8F2C0189-32ED-4495-8551-3BB4F35BA68E}" destId="{273A1116-68CB-4F61-84F2-820FF26F5350}" srcOrd="3" destOrd="0" parTransId="{F17B24CF-032B-4E3C-AF63-56268E219BC6}" sibTransId="{6CBB1468-2E9A-495B-A37B-30CF996D0B6B}"/>
    <dgm:cxn modelId="{D24395E6-4E70-4E0E-ADF7-B4310DC06A3A}" type="presOf" srcId="{85E82D13-A5C1-4799-B3C0-3208352A158C}" destId="{D9577EFC-BBFA-45CF-8A30-1E7DDB0D7BAC}" srcOrd="0" destOrd="0" presId="urn:microsoft.com/office/officeart/2005/8/layout/radial1"/>
    <dgm:cxn modelId="{E250C713-20FB-408E-A834-9746F530CBCD}" type="presOf" srcId="{8F2C0189-32ED-4495-8551-3BB4F35BA68E}" destId="{976500F0-05CC-4DB1-9806-7BE261D56DFE}" srcOrd="0" destOrd="0" presId="urn:microsoft.com/office/officeart/2005/8/layout/radial1"/>
    <dgm:cxn modelId="{A4385A25-219B-4159-A2BE-914FFDFB229E}" type="presOf" srcId="{36FB5156-1A43-4F60-8749-E3445B39333C}" destId="{D585A6DB-CD58-443D-8E6C-91EAA0F0C554}" srcOrd="1" destOrd="0" presId="urn:microsoft.com/office/officeart/2005/8/layout/radial1"/>
    <dgm:cxn modelId="{B18E1177-0AAA-462C-9AF1-CB90C1BC3685}" type="presOf" srcId="{1865C1DA-C1FA-4000-98C4-049B1B8FEABD}" destId="{98A62944-6D42-4B63-A695-2D4D4E3A8D83}" srcOrd="0" destOrd="0" presId="urn:microsoft.com/office/officeart/2005/8/layout/radial1"/>
    <dgm:cxn modelId="{54910F8B-3D14-44FF-B382-2EBA4D94A4A0}" type="presOf" srcId="{273A1116-68CB-4F61-84F2-820FF26F5350}" destId="{076BB479-9285-425A-A76B-A626C0BBBAE6}" srcOrd="0" destOrd="0" presId="urn:microsoft.com/office/officeart/2005/8/layout/radial1"/>
    <dgm:cxn modelId="{27EDD014-C2F1-4D56-973C-9A84C3756885}" type="presOf" srcId="{36FB5156-1A43-4F60-8749-E3445B39333C}" destId="{82FFAE5B-4F18-4251-981F-66B33C273FA7}" srcOrd="0" destOrd="0" presId="urn:microsoft.com/office/officeart/2005/8/layout/radial1"/>
    <dgm:cxn modelId="{8538A2E7-71C9-4435-B9A6-8641181D44D3}" type="presOf" srcId="{8A07EF7F-C8E0-44AB-9EB8-2DE9BBD217C9}" destId="{AF7DB81E-8973-4A05-9AB8-D8B966F793A6}" srcOrd="1" destOrd="0" presId="urn:microsoft.com/office/officeart/2005/8/layout/radial1"/>
    <dgm:cxn modelId="{5AD4769A-0122-4821-8712-BBA730C97237}" srcId="{8F2C0189-32ED-4495-8551-3BB4F35BA68E}" destId="{1865C1DA-C1FA-4000-98C4-049B1B8FEABD}" srcOrd="2" destOrd="0" parTransId="{8A07EF7F-C8E0-44AB-9EB8-2DE9BBD217C9}" sibTransId="{87B77BA6-CBF1-47FB-9462-AA0A79E2E21C}"/>
    <dgm:cxn modelId="{A1A6EDD9-4CBB-47A0-AD6A-4B3FA0586934}" srcId="{8F2C0189-32ED-4495-8551-3BB4F35BA68E}" destId="{85E82D13-A5C1-4799-B3C0-3208352A158C}" srcOrd="0" destOrd="0" parTransId="{52499381-DD2B-416C-9839-DDAA769919CD}" sibTransId="{9441D635-AE78-43C8-9B78-FA02035ECB3B}"/>
    <dgm:cxn modelId="{B2451FE2-736D-434F-8A33-F81C8F34EB47}" type="presOf" srcId="{588825E8-7C68-4DDB-9F44-4A64A4F76E26}" destId="{D74A2F55-FDE8-4B31-AD19-C99F10F1D715}" srcOrd="0" destOrd="0" presId="urn:microsoft.com/office/officeart/2005/8/layout/radial1"/>
    <dgm:cxn modelId="{4E944707-6353-4DF7-B614-D043E7C4D68F}" type="presOf" srcId="{52499381-DD2B-416C-9839-DDAA769919CD}" destId="{C28E40BC-B37D-4577-8936-5CCBB143D637}" srcOrd="1" destOrd="0" presId="urn:microsoft.com/office/officeart/2005/8/layout/radial1"/>
    <dgm:cxn modelId="{92BEF8BE-C142-4B79-833B-407C5C3123D7}" type="presParOf" srcId="{D74A2F55-FDE8-4B31-AD19-C99F10F1D715}" destId="{976500F0-05CC-4DB1-9806-7BE261D56DFE}" srcOrd="0" destOrd="0" presId="urn:microsoft.com/office/officeart/2005/8/layout/radial1"/>
    <dgm:cxn modelId="{1B574AAD-02BB-4042-8A05-FA035C5FD8C3}" type="presParOf" srcId="{D74A2F55-FDE8-4B31-AD19-C99F10F1D715}" destId="{F3A6895D-ACD5-43E6-983B-453BB5203EB1}" srcOrd="1" destOrd="0" presId="urn:microsoft.com/office/officeart/2005/8/layout/radial1"/>
    <dgm:cxn modelId="{15058A93-2CEC-4EF8-8B12-2FFC2E89E693}" type="presParOf" srcId="{F3A6895D-ACD5-43E6-983B-453BB5203EB1}" destId="{C28E40BC-B37D-4577-8936-5CCBB143D637}" srcOrd="0" destOrd="0" presId="urn:microsoft.com/office/officeart/2005/8/layout/radial1"/>
    <dgm:cxn modelId="{17E584A6-CE7D-4EDA-AD09-F784159E16AD}" type="presParOf" srcId="{D74A2F55-FDE8-4B31-AD19-C99F10F1D715}" destId="{D9577EFC-BBFA-45CF-8A30-1E7DDB0D7BAC}" srcOrd="2" destOrd="0" presId="urn:microsoft.com/office/officeart/2005/8/layout/radial1"/>
    <dgm:cxn modelId="{F03F32DD-18A4-4BB1-A86B-C9D67BDB0EE8}" type="presParOf" srcId="{D74A2F55-FDE8-4B31-AD19-C99F10F1D715}" destId="{82FFAE5B-4F18-4251-981F-66B33C273FA7}" srcOrd="3" destOrd="0" presId="urn:microsoft.com/office/officeart/2005/8/layout/radial1"/>
    <dgm:cxn modelId="{22CC13FA-D436-4221-8C3D-F78FF36263E1}" type="presParOf" srcId="{82FFAE5B-4F18-4251-981F-66B33C273FA7}" destId="{D585A6DB-CD58-443D-8E6C-91EAA0F0C554}" srcOrd="0" destOrd="0" presId="urn:microsoft.com/office/officeart/2005/8/layout/radial1"/>
    <dgm:cxn modelId="{EEFF5952-8218-431D-883B-CCD6BA35E785}" type="presParOf" srcId="{D74A2F55-FDE8-4B31-AD19-C99F10F1D715}" destId="{6B496564-54D3-40E7-B78B-2203D9CC6C66}" srcOrd="4" destOrd="0" presId="urn:microsoft.com/office/officeart/2005/8/layout/radial1"/>
    <dgm:cxn modelId="{8A445339-CF38-4F14-8852-B93CD260F45B}" type="presParOf" srcId="{D74A2F55-FDE8-4B31-AD19-C99F10F1D715}" destId="{08284145-2B14-47FC-9E19-4562F26DC6BF}" srcOrd="5" destOrd="0" presId="urn:microsoft.com/office/officeart/2005/8/layout/radial1"/>
    <dgm:cxn modelId="{3F5CE9D3-FF27-4C6D-80BB-9911F0251F72}" type="presParOf" srcId="{08284145-2B14-47FC-9E19-4562F26DC6BF}" destId="{AF7DB81E-8973-4A05-9AB8-D8B966F793A6}" srcOrd="0" destOrd="0" presId="urn:microsoft.com/office/officeart/2005/8/layout/radial1"/>
    <dgm:cxn modelId="{F2B1758B-2D5A-4409-8BB5-7B10BDFFBC0E}" type="presParOf" srcId="{D74A2F55-FDE8-4B31-AD19-C99F10F1D715}" destId="{98A62944-6D42-4B63-A695-2D4D4E3A8D83}" srcOrd="6" destOrd="0" presId="urn:microsoft.com/office/officeart/2005/8/layout/radial1"/>
    <dgm:cxn modelId="{AB77DD82-FE75-483F-96F3-B3ABCA117FFC}" type="presParOf" srcId="{D74A2F55-FDE8-4B31-AD19-C99F10F1D715}" destId="{AF9DD7FF-0A4B-456F-91C8-E183F0871860}" srcOrd="7" destOrd="0" presId="urn:microsoft.com/office/officeart/2005/8/layout/radial1"/>
    <dgm:cxn modelId="{FFB40935-4C48-4DF1-829A-C8DE506106FE}" type="presParOf" srcId="{AF9DD7FF-0A4B-456F-91C8-E183F0871860}" destId="{772975B9-F976-4188-AA84-62F810917D0E}" srcOrd="0" destOrd="0" presId="urn:microsoft.com/office/officeart/2005/8/layout/radial1"/>
    <dgm:cxn modelId="{6BEE4EFE-319E-490C-B465-04116F1A54C0}" type="presParOf" srcId="{D74A2F55-FDE8-4B31-AD19-C99F10F1D715}" destId="{076BB479-9285-425A-A76B-A626C0BBBAE6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C2126-38C1-4E35-B305-A994EDAA1B08}" type="doc">
      <dgm:prSet loTypeId="urn:microsoft.com/office/officeart/2005/8/layout/radial5" loCatId="cycle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D318FB2-100C-4138-92CB-1C1D7826B3FA}">
      <dgm:prSet phldrT="[Текст]" custT="1"/>
      <dgm:spPr/>
      <dgm:t>
        <a:bodyPr/>
        <a:lstStyle/>
        <a:p>
          <a:r>
            <a:rPr lang="ru-RU" sz="2000" dirty="0" smtClean="0"/>
            <a:t>Что значит быть человечным?</a:t>
          </a:r>
          <a:endParaRPr lang="ru-RU" sz="2000" dirty="0"/>
        </a:p>
      </dgm:t>
    </dgm:pt>
    <dgm:pt modelId="{5A24E0E0-D2AA-459D-8597-D553059524E5}" type="parTrans" cxnId="{6415B1E2-CE2B-4B81-B9D6-400ED3E94B73}">
      <dgm:prSet/>
      <dgm:spPr/>
      <dgm:t>
        <a:bodyPr/>
        <a:lstStyle/>
        <a:p>
          <a:endParaRPr lang="ru-RU"/>
        </a:p>
      </dgm:t>
    </dgm:pt>
    <dgm:pt modelId="{06726D45-CA2B-42D9-A367-397F876D77D7}" type="sibTrans" cxnId="{6415B1E2-CE2B-4B81-B9D6-400ED3E94B73}">
      <dgm:prSet/>
      <dgm:spPr/>
      <dgm:t>
        <a:bodyPr/>
        <a:lstStyle/>
        <a:p>
          <a:endParaRPr lang="ru-RU"/>
        </a:p>
      </dgm:t>
    </dgm:pt>
    <dgm:pt modelId="{F24B69AD-23B8-4847-98D8-47688A662DC8}">
      <dgm:prSet phldrT="[Текст]"/>
      <dgm:spPr/>
      <dgm:t>
        <a:bodyPr/>
        <a:lstStyle/>
        <a:p>
          <a:r>
            <a:rPr lang="ru-RU" dirty="0" smtClean="0"/>
            <a:t>Любить людей</a:t>
          </a:r>
          <a:endParaRPr lang="ru-RU" dirty="0"/>
        </a:p>
      </dgm:t>
    </dgm:pt>
    <dgm:pt modelId="{AC760307-506C-422D-8D3C-C757D2DF77A5}" type="parTrans" cxnId="{95A5A44C-F6BA-4FFD-B9F0-5D965E2A7CB6}">
      <dgm:prSet/>
      <dgm:spPr/>
      <dgm:t>
        <a:bodyPr/>
        <a:lstStyle/>
        <a:p>
          <a:endParaRPr lang="ru-RU" dirty="0"/>
        </a:p>
      </dgm:t>
    </dgm:pt>
    <dgm:pt modelId="{B44456AC-A4AE-45C2-805A-231B41ADD88E}" type="sibTrans" cxnId="{95A5A44C-F6BA-4FFD-B9F0-5D965E2A7CB6}">
      <dgm:prSet/>
      <dgm:spPr/>
      <dgm:t>
        <a:bodyPr/>
        <a:lstStyle/>
        <a:p>
          <a:endParaRPr lang="ru-RU"/>
        </a:p>
      </dgm:t>
    </dgm:pt>
    <dgm:pt modelId="{D0265BAE-9D46-405A-A668-C8491A9EB187}">
      <dgm:prSet phldrT="[Текст]"/>
      <dgm:spPr/>
      <dgm:t>
        <a:bodyPr/>
        <a:lstStyle/>
        <a:p>
          <a:r>
            <a:rPr lang="ru-RU" dirty="0" smtClean="0"/>
            <a:t>Уметь сострадать</a:t>
          </a:r>
          <a:endParaRPr lang="ru-RU" dirty="0"/>
        </a:p>
      </dgm:t>
    </dgm:pt>
    <dgm:pt modelId="{E40D8282-9B66-4D1D-8E7D-C27286089D7F}" type="parTrans" cxnId="{88004C4C-B319-4587-9E98-BA4AE9BA666C}">
      <dgm:prSet/>
      <dgm:spPr/>
      <dgm:t>
        <a:bodyPr/>
        <a:lstStyle/>
        <a:p>
          <a:endParaRPr lang="ru-RU" dirty="0"/>
        </a:p>
      </dgm:t>
    </dgm:pt>
    <dgm:pt modelId="{2271ECA6-4A2D-4E25-8EA1-234DA9C4A9AA}" type="sibTrans" cxnId="{88004C4C-B319-4587-9E98-BA4AE9BA666C}">
      <dgm:prSet/>
      <dgm:spPr/>
      <dgm:t>
        <a:bodyPr/>
        <a:lstStyle/>
        <a:p>
          <a:endParaRPr lang="ru-RU"/>
        </a:p>
      </dgm:t>
    </dgm:pt>
    <dgm:pt modelId="{A4400E18-41F4-4CDE-8106-E84FE9B1F955}">
      <dgm:prSet phldrT="[Текст]"/>
      <dgm:spPr/>
      <dgm:t>
        <a:bodyPr/>
        <a:lstStyle/>
        <a:p>
          <a:r>
            <a:rPr lang="ru-RU" dirty="0" smtClean="0"/>
            <a:t>Быть добрым</a:t>
          </a:r>
          <a:endParaRPr lang="ru-RU" dirty="0"/>
        </a:p>
      </dgm:t>
    </dgm:pt>
    <dgm:pt modelId="{64F6E36E-ADE6-46F9-AA96-C08C08592532}" type="parTrans" cxnId="{7D377CDB-5D77-4653-93C5-9272FDC8AFC2}">
      <dgm:prSet/>
      <dgm:spPr/>
      <dgm:t>
        <a:bodyPr/>
        <a:lstStyle/>
        <a:p>
          <a:endParaRPr lang="ru-RU" dirty="0"/>
        </a:p>
      </dgm:t>
    </dgm:pt>
    <dgm:pt modelId="{F87B612D-A698-4D10-A787-ECE00DB8185C}" type="sibTrans" cxnId="{7D377CDB-5D77-4653-93C5-9272FDC8AFC2}">
      <dgm:prSet/>
      <dgm:spPr/>
      <dgm:t>
        <a:bodyPr/>
        <a:lstStyle/>
        <a:p>
          <a:endParaRPr lang="ru-RU"/>
        </a:p>
      </dgm:t>
    </dgm:pt>
    <dgm:pt modelId="{8DAE23C6-41EC-429D-AC73-F96F28E7F54B}">
      <dgm:prSet phldrT="[Текст]"/>
      <dgm:spPr/>
      <dgm:t>
        <a:bodyPr/>
        <a:lstStyle/>
        <a:p>
          <a:r>
            <a:rPr lang="ru-RU" dirty="0" smtClean="0"/>
            <a:t>Быть милосердным</a:t>
          </a:r>
          <a:endParaRPr lang="ru-RU" dirty="0"/>
        </a:p>
      </dgm:t>
    </dgm:pt>
    <dgm:pt modelId="{E0A3EA10-620B-4F39-8BF2-F93D101DBCBD}" type="parTrans" cxnId="{EA302DDE-BA9A-419C-9BA5-0C03313A46D9}">
      <dgm:prSet/>
      <dgm:spPr/>
      <dgm:t>
        <a:bodyPr/>
        <a:lstStyle/>
        <a:p>
          <a:endParaRPr lang="ru-RU" dirty="0"/>
        </a:p>
      </dgm:t>
    </dgm:pt>
    <dgm:pt modelId="{1174A326-221B-4E72-8DB5-235548261811}" type="sibTrans" cxnId="{EA302DDE-BA9A-419C-9BA5-0C03313A46D9}">
      <dgm:prSet/>
      <dgm:spPr/>
      <dgm:t>
        <a:bodyPr/>
        <a:lstStyle/>
        <a:p>
          <a:endParaRPr lang="ru-RU"/>
        </a:p>
      </dgm:t>
    </dgm:pt>
    <dgm:pt modelId="{F6000383-EFB0-4F56-B3CF-350D174D813E}" type="pres">
      <dgm:prSet presAssocID="{740C2126-38C1-4E35-B305-A994EDAA1B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95B6C6-D1E7-4D5C-B1CB-A0832F303FAA}" type="pres">
      <dgm:prSet presAssocID="{AD318FB2-100C-4138-92CB-1C1D7826B3FA}" presName="centerShape" presStyleLbl="node0" presStyleIdx="0" presStyleCnt="1"/>
      <dgm:spPr/>
      <dgm:t>
        <a:bodyPr/>
        <a:lstStyle/>
        <a:p>
          <a:endParaRPr lang="ru-RU"/>
        </a:p>
      </dgm:t>
    </dgm:pt>
    <dgm:pt modelId="{2899B73D-945F-4FD8-9191-0BB901536FD6}" type="pres">
      <dgm:prSet presAssocID="{AC760307-506C-422D-8D3C-C757D2DF77A5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AB9B878-C4BC-49BC-8216-BF32CB4BC76E}" type="pres">
      <dgm:prSet presAssocID="{AC760307-506C-422D-8D3C-C757D2DF77A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AD91B9E-C4EF-4970-A9A8-40C906601EFC}" type="pres">
      <dgm:prSet presAssocID="{F24B69AD-23B8-4847-98D8-47688A662DC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20079-A00A-49A7-9B75-18DD5A8FB693}" type="pres">
      <dgm:prSet presAssocID="{E40D8282-9B66-4D1D-8E7D-C27286089D7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B63F5407-238A-447E-97E5-E7AB14C64DEE}" type="pres">
      <dgm:prSet presAssocID="{E40D8282-9B66-4D1D-8E7D-C27286089D7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EDAA56B-474F-4E55-BB05-DB783B111032}" type="pres">
      <dgm:prSet presAssocID="{D0265BAE-9D46-405A-A668-C8491A9EB1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C6DBF-1C52-44A2-A18F-E78A44C9E35F}" type="pres">
      <dgm:prSet presAssocID="{64F6E36E-ADE6-46F9-AA96-C08C08592532}" presName="parTrans" presStyleLbl="sibTrans2D1" presStyleIdx="2" presStyleCnt="4"/>
      <dgm:spPr/>
      <dgm:t>
        <a:bodyPr/>
        <a:lstStyle/>
        <a:p>
          <a:endParaRPr lang="ru-RU"/>
        </a:p>
      </dgm:t>
    </dgm:pt>
    <dgm:pt modelId="{0F24D333-E27E-40E5-BC5F-BB127A2B5B14}" type="pres">
      <dgm:prSet presAssocID="{64F6E36E-ADE6-46F9-AA96-C08C0859253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2FCF0AE-9605-42FF-AEEA-B5C8E8695A02}" type="pres">
      <dgm:prSet presAssocID="{A4400E18-41F4-4CDE-8106-E84FE9B1F9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42802-0733-4900-AC4D-B7D190C60D19}" type="pres">
      <dgm:prSet presAssocID="{E0A3EA10-620B-4F39-8BF2-F93D101DBCBD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C14F764-74E4-40B9-A7C4-7A8F40ED0820}" type="pres">
      <dgm:prSet presAssocID="{E0A3EA10-620B-4F39-8BF2-F93D101DBCB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EC43A31-FB3E-4F1A-BFDB-F150510AC392}" type="pres">
      <dgm:prSet presAssocID="{8DAE23C6-41EC-429D-AC73-F96F28E7F5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6DA028-FD96-47D2-B22B-1A7A916BF0D6}" type="presOf" srcId="{E0A3EA10-620B-4F39-8BF2-F93D101DBCBD}" destId="{28442802-0733-4900-AC4D-B7D190C60D19}" srcOrd="0" destOrd="0" presId="urn:microsoft.com/office/officeart/2005/8/layout/radial5"/>
    <dgm:cxn modelId="{5A3E48FE-0126-48D4-ACC9-36EE671D96AF}" type="presOf" srcId="{A4400E18-41F4-4CDE-8106-E84FE9B1F955}" destId="{E2FCF0AE-9605-42FF-AEEA-B5C8E8695A02}" srcOrd="0" destOrd="0" presId="urn:microsoft.com/office/officeart/2005/8/layout/radial5"/>
    <dgm:cxn modelId="{62B230CE-04F9-4592-BD24-53386DEB91FD}" type="presOf" srcId="{F24B69AD-23B8-4847-98D8-47688A662DC8}" destId="{DAD91B9E-C4EF-4970-A9A8-40C906601EFC}" srcOrd="0" destOrd="0" presId="urn:microsoft.com/office/officeart/2005/8/layout/radial5"/>
    <dgm:cxn modelId="{27F556DD-A249-4BC2-9162-96010265D33E}" type="presOf" srcId="{E0A3EA10-620B-4F39-8BF2-F93D101DBCBD}" destId="{FC14F764-74E4-40B9-A7C4-7A8F40ED0820}" srcOrd="1" destOrd="0" presId="urn:microsoft.com/office/officeart/2005/8/layout/radial5"/>
    <dgm:cxn modelId="{9D1773C6-C7A9-4312-B902-E20ECA25CC8B}" type="presOf" srcId="{740C2126-38C1-4E35-B305-A994EDAA1B08}" destId="{F6000383-EFB0-4F56-B3CF-350D174D813E}" srcOrd="0" destOrd="0" presId="urn:microsoft.com/office/officeart/2005/8/layout/radial5"/>
    <dgm:cxn modelId="{95A5A44C-F6BA-4FFD-B9F0-5D965E2A7CB6}" srcId="{AD318FB2-100C-4138-92CB-1C1D7826B3FA}" destId="{F24B69AD-23B8-4847-98D8-47688A662DC8}" srcOrd="0" destOrd="0" parTransId="{AC760307-506C-422D-8D3C-C757D2DF77A5}" sibTransId="{B44456AC-A4AE-45C2-805A-231B41ADD88E}"/>
    <dgm:cxn modelId="{88004C4C-B319-4587-9E98-BA4AE9BA666C}" srcId="{AD318FB2-100C-4138-92CB-1C1D7826B3FA}" destId="{D0265BAE-9D46-405A-A668-C8491A9EB187}" srcOrd="1" destOrd="0" parTransId="{E40D8282-9B66-4D1D-8E7D-C27286089D7F}" sibTransId="{2271ECA6-4A2D-4E25-8EA1-234DA9C4A9AA}"/>
    <dgm:cxn modelId="{7A315DEA-F471-4132-A81E-D02AE39557FA}" type="presOf" srcId="{64F6E36E-ADE6-46F9-AA96-C08C08592532}" destId="{0F24D333-E27E-40E5-BC5F-BB127A2B5B14}" srcOrd="1" destOrd="0" presId="urn:microsoft.com/office/officeart/2005/8/layout/radial5"/>
    <dgm:cxn modelId="{7D377CDB-5D77-4653-93C5-9272FDC8AFC2}" srcId="{AD318FB2-100C-4138-92CB-1C1D7826B3FA}" destId="{A4400E18-41F4-4CDE-8106-E84FE9B1F955}" srcOrd="2" destOrd="0" parTransId="{64F6E36E-ADE6-46F9-AA96-C08C08592532}" sibTransId="{F87B612D-A698-4D10-A787-ECE00DB8185C}"/>
    <dgm:cxn modelId="{FB0328BA-F225-4D97-A99B-0E98B8274308}" type="presOf" srcId="{AC760307-506C-422D-8D3C-C757D2DF77A5}" destId="{CAB9B878-C4BC-49BC-8216-BF32CB4BC76E}" srcOrd="1" destOrd="0" presId="urn:microsoft.com/office/officeart/2005/8/layout/radial5"/>
    <dgm:cxn modelId="{0D9AA382-1E88-4498-B6E5-B3264CE59DA0}" type="presOf" srcId="{D0265BAE-9D46-405A-A668-C8491A9EB187}" destId="{3EDAA56B-474F-4E55-BB05-DB783B111032}" srcOrd="0" destOrd="0" presId="urn:microsoft.com/office/officeart/2005/8/layout/radial5"/>
    <dgm:cxn modelId="{0C316F0F-A534-4926-A6B8-4DEB974B7E2B}" type="presOf" srcId="{E40D8282-9B66-4D1D-8E7D-C27286089D7F}" destId="{B63F5407-238A-447E-97E5-E7AB14C64DEE}" srcOrd="1" destOrd="0" presId="urn:microsoft.com/office/officeart/2005/8/layout/radial5"/>
    <dgm:cxn modelId="{C717734B-45D1-4030-ACFA-0CACA07F66C6}" type="presOf" srcId="{AD318FB2-100C-4138-92CB-1C1D7826B3FA}" destId="{9D95B6C6-D1E7-4D5C-B1CB-A0832F303FAA}" srcOrd="0" destOrd="0" presId="urn:microsoft.com/office/officeart/2005/8/layout/radial5"/>
    <dgm:cxn modelId="{1F86E5A1-83F0-4EFB-AE8C-D51D12172271}" type="presOf" srcId="{E40D8282-9B66-4D1D-8E7D-C27286089D7F}" destId="{C8E20079-A00A-49A7-9B75-18DD5A8FB693}" srcOrd="0" destOrd="0" presId="urn:microsoft.com/office/officeart/2005/8/layout/radial5"/>
    <dgm:cxn modelId="{510647AC-CFD2-4395-AD03-43C5ECC1A4B1}" type="presOf" srcId="{AC760307-506C-422D-8D3C-C757D2DF77A5}" destId="{2899B73D-945F-4FD8-9191-0BB901536FD6}" srcOrd="0" destOrd="0" presId="urn:microsoft.com/office/officeart/2005/8/layout/radial5"/>
    <dgm:cxn modelId="{EA302DDE-BA9A-419C-9BA5-0C03313A46D9}" srcId="{AD318FB2-100C-4138-92CB-1C1D7826B3FA}" destId="{8DAE23C6-41EC-429D-AC73-F96F28E7F54B}" srcOrd="3" destOrd="0" parTransId="{E0A3EA10-620B-4F39-8BF2-F93D101DBCBD}" sibTransId="{1174A326-221B-4E72-8DB5-235548261811}"/>
    <dgm:cxn modelId="{2493192E-9511-4845-A52E-2D1C338E6694}" type="presOf" srcId="{8DAE23C6-41EC-429D-AC73-F96F28E7F54B}" destId="{9EC43A31-FB3E-4F1A-BFDB-F150510AC392}" srcOrd="0" destOrd="0" presId="urn:microsoft.com/office/officeart/2005/8/layout/radial5"/>
    <dgm:cxn modelId="{6415B1E2-CE2B-4B81-B9D6-400ED3E94B73}" srcId="{740C2126-38C1-4E35-B305-A994EDAA1B08}" destId="{AD318FB2-100C-4138-92CB-1C1D7826B3FA}" srcOrd="0" destOrd="0" parTransId="{5A24E0E0-D2AA-459D-8597-D553059524E5}" sibTransId="{06726D45-CA2B-42D9-A367-397F876D77D7}"/>
    <dgm:cxn modelId="{759E0D1F-6132-42C1-8ADA-F74B55394B6E}" type="presOf" srcId="{64F6E36E-ADE6-46F9-AA96-C08C08592532}" destId="{510C6DBF-1C52-44A2-A18F-E78A44C9E35F}" srcOrd="0" destOrd="0" presId="urn:microsoft.com/office/officeart/2005/8/layout/radial5"/>
    <dgm:cxn modelId="{2338DB58-5EEC-4C70-A5DA-7BE8F4221CC4}" type="presParOf" srcId="{F6000383-EFB0-4F56-B3CF-350D174D813E}" destId="{9D95B6C6-D1E7-4D5C-B1CB-A0832F303FAA}" srcOrd="0" destOrd="0" presId="urn:microsoft.com/office/officeart/2005/8/layout/radial5"/>
    <dgm:cxn modelId="{F7863671-16BC-4552-AC66-C289FCEEDB7C}" type="presParOf" srcId="{F6000383-EFB0-4F56-B3CF-350D174D813E}" destId="{2899B73D-945F-4FD8-9191-0BB901536FD6}" srcOrd="1" destOrd="0" presId="urn:microsoft.com/office/officeart/2005/8/layout/radial5"/>
    <dgm:cxn modelId="{85B11ACE-98D0-42F4-BC6E-3A841F8644CC}" type="presParOf" srcId="{2899B73D-945F-4FD8-9191-0BB901536FD6}" destId="{CAB9B878-C4BC-49BC-8216-BF32CB4BC76E}" srcOrd="0" destOrd="0" presId="urn:microsoft.com/office/officeart/2005/8/layout/radial5"/>
    <dgm:cxn modelId="{723ED5A4-A212-49CB-8B78-2DCB6C0CB249}" type="presParOf" srcId="{F6000383-EFB0-4F56-B3CF-350D174D813E}" destId="{DAD91B9E-C4EF-4970-A9A8-40C906601EFC}" srcOrd="2" destOrd="0" presId="urn:microsoft.com/office/officeart/2005/8/layout/radial5"/>
    <dgm:cxn modelId="{362E5756-DFE1-4FE2-A9EB-FAB09094E8DE}" type="presParOf" srcId="{F6000383-EFB0-4F56-B3CF-350D174D813E}" destId="{C8E20079-A00A-49A7-9B75-18DD5A8FB693}" srcOrd="3" destOrd="0" presId="urn:microsoft.com/office/officeart/2005/8/layout/radial5"/>
    <dgm:cxn modelId="{2A78BA51-15EE-480A-A36B-4D7AB43D9535}" type="presParOf" srcId="{C8E20079-A00A-49A7-9B75-18DD5A8FB693}" destId="{B63F5407-238A-447E-97E5-E7AB14C64DEE}" srcOrd="0" destOrd="0" presId="urn:microsoft.com/office/officeart/2005/8/layout/radial5"/>
    <dgm:cxn modelId="{B02907EE-304F-409E-B0D4-A69BB7BB9841}" type="presParOf" srcId="{F6000383-EFB0-4F56-B3CF-350D174D813E}" destId="{3EDAA56B-474F-4E55-BB05-DB783B111032}" srcOrd="4" destOrd="0" presId="urn:microsoft.com/office/officeart/2005/8/layout/radial5"/>
    <dgm:cxn modelId="{87D787B6-79C7-4091-8E35-39ED21D8C331}" type="presParOf" srcId="{F6000383-EFB0-4F56-B3CF-350D174D813E}" destId="{510C6DBF-1C52-44A2-A18F-E78A44C9E35F}" srcOrd="5" destOrd="0" presId="urn:microsoft.com/office/officeart/2005/8/layout/radial5"/>
    <dgm:cxn modelId="{3FCEE6C6-0114-4FF5-A684-5E13B3402C94}" type="presParOf" srcId="{510C6DBF-1C52-44A2-A18F-E78A44C9E35F}" destId="{0F24D333-E27E-40E5-BC5F-BB127A2B5B14}" srcOrd="0" destOrd="0" presId="urn:microsoft.com/office/officeart/2005/8/layout/radial5"/>
    <dgm:cxn modelId="{1A721B57-AB33-4500-BF2F-DF7225C89179}" type="presParOf" srcId="{F6000383-EFB0-4F56-B3CF-350D174D813E}" destId="{E2FCF0AE-9605-42FF-AEEA-B5C8E8695A02}" srcOrd="6" destOrd="0" presId="urn:microsoft.com/office/officeart/2005/8/layout/radial5"/>
    <dgm:cxn modelId="{037DA6CF-3A00-44AB-BDA2-A58B1552A499}" type="presParOf" srcId="{F6000383-EFB0-4F56-B3CF-350D174D813E}" destId="{28442802-0733-4900-AC4D-B7D190C60D19}" srcOrd="7" destOrd="0" presId="urn:microsoft.com/office/officeart/2005/8/layout/radial5"/>
    <dgm:cxn modelId="{2756D48C-9962-4158-9EB1-86D29F4DBEF2}" type="presParOf" srcId="{28442802-0733-4900-AC4D-B7D190C60D19}" destId="{FC14F764-74E4-40B9-A7C4-7A8F40ED0820}" srcOrd="0" destOrd="0" presId="urn:microsoft.com/office/officeart/2005/8/layout/radial5"/>
    <dgm:cxn modelId="{532306C2-E79C-46A2-ADA2-8733C294E4CE}" type="presParOf" srcId="{F6000383-EFB0-4F56-B3CF-350D174D813E}" destId="{9EC43A31-FB3E-4F1A-BFDB-F150510AC392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50994F-2AF1-4520-9989-8107366A5222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BED3EB1-3FF4-4B0C-84E3-007617537589}">
      <dgm:prSet phldrT="[Текст]" custT="1"/>
      <dgm:spPr/>
      <dgm:t>
        <a:bodyPr/>
        <a:lstStyle/>
        <a:p>
          <a:r>
            <a:rPr lang="ru-RU" sz="2000" dirty="0" smtClean="0"/>
            <a:t>№</a:t>
          </a:r>
          <a:r>
            <a:rPr lang="ru-RU" sz="2400" dirty="0" smtClean="0"/>
            <a:t>1.</a:t>
          </a:r>
        </a:p>
        <a:p>
          <a:r>
            <a:rPr lang="ru-RU" sz="2400" dirty="0" smtClean="0">
              <a:solidFill>
                <a:schemeClr val="bg1"/>
              </a:solidFill>
            </a:rPr>
            <a:t>Какие чувства вызвал у вас герой рассказа «Юшка»?Что же завещал нам всем Юшка?</a:t>
          </a:r>
          <a:endParaRPr lang="ru-RU" sz="2400" dirty="0">
            <a:solidFill>
              <a:schemeClr val="bg1"/>
            </a:solidFill>
          </a:endParaRPr>
        </a:p>
      </dgm:t>
    </dgm:pt>
    <dgm:pt modelId="{6701FE79-D3C9-4496-9F8B-3AC02E6B04FA}" type="parTrans" cxnId="{869B8655-727B-46BD-B23B-C5D1EA12A84D}">
      <dgm:prSet/>
      <dgm:spPr/>
      <dgm:t>
        <a:bodyPr/>
        <a:lstStyle/>
        <a:p>
          <a:endParaRPr lang="ru-RU"/>
        </a:p>
      </dgm:t>
    </dgm:pt>
    <dgm:pt modelId="{FCAC5DE6-29D9-4271-B5D3-29C63DC105DC}" type="sibTrans" cxnId="{869B8655-727B-46BD-B23B-C5D1EA12A84D}">
      <dgm:prSet/>
      <dgm:spPr/>
      <dgm:t>
        <a:bodyPr/>
        <a:lstStyle/>
        <a:p>
          <a:endParaRPr lang="ru-RU"/>
        </a:p>
      </dgm:t>
    </dgm:pt>
    <dgm:pt modelId="{FC571DF8-1C7D-4AAB-B58A-3AEB9DFA9436}">
      <dgm:prSet phldrT="[Текст]" custT="1"/>
      <dgm:spPr/>
      <dgm:t>
        <a:bodyPr/>
        <a:lstStyle/>
        <a:p>
          <a:r>
            <a:rPr lang="ru-RU" sz="2000" dirty="0" smtClean="0"/>
            <a:t>№2</a:t>
          </a:r>
        </a:p>
        <a:p>
          <a:r>
            <a:rPr lang="ru-RU" sz="2000" dirty="0" smtClean="0">
              <a:solidFill>
                <a:schemeClr val="tx1"/>
              </a:solidFill>
            </a:rPr>
            <a:t>Прав ли был Юшка ,говоря, что народ его любит ?</a:t>
          </a:r>
          <a:endParaRPr lang="ru-RU" sz="2000" dirty="0">
            <a:solidFill>
              <a:schemeClr val="tx1"/>
            </a:solidFill>
          </a:endParaRPr>
        </a:p>
      </dgm:t>
    </dgm:pt>
    <dgm:pt modelId="{5808560A-E396-413A-BF81-B2146E782FAE}" type="parTrans" cxnId="{A776B75F-9F03-4F4C-B6D2-BADA72D0ABDE}">
      <dgm:prSet/>
      <dgm:spPr/>
      <dgm:t>
        <a:bodyPr/>
        <a:lstStyle/>
        <a:p>
          <a:endParaRPr lang="ru-RU"/>
        </a:p>
      </dgm:t>
    </dgm:pt>
    <dgm:pt modelId="{087092A7-0C10-4B05-88E7-F251A10F0F3D}" type="sibTrans" cxnId="{A776B75F-9F03-4F4C-B6D2-BADA72D0ABDE}">
      <dgm:prSet/>
      <dgm:spPr/>
      <dgm:t>
        <a:bodyPr/>
        <a:lstStyle/>
        <a:p>
          <a:endParaRPr lang="ru-RU"/>
        </a:p>
      </dgm:t>
    </dgm:pt>
    <dgm:pt modelId="{53CE8DFE-AFC4-490E-B884-056C7DA541C6}">
      <dgm:prSet phldrT="[Текст]" custT="1"/>
      <dgm:spPr/>
      <dgm:t>
        <a:bodyPr/>
        <a:lstStyle/>
        <a:p>
          <a:r>
            <a:rPr lang="ru-RU" sz="2000" dirty="0" smtClean="0"/>
            <a:t>№3</a:t>
          </a:r>
        </a:p>
        <a:p>
          <a:r>
            <a:rPr lang="ru-RU" sz="2000" dirty="0" smtClean="0">
              <a:solidFill>
                <a:schemeClr val="tx1"/>
              </a:solidFill>
            </a:rPr>
            <a:t>Как узнали люди о добром деле Юшки, которое он делал всю жизнь?</a:t>
          </a:r>
          <a:endParaRPr lang="ru-RU" sz="2000" dirty="0">
            <a:solidFill>
              <a:schemeClr val="tx1"/>
            </a:solidFill>
          </a:endParaRPr>
        </a:p>
      </dgm:t>
    </dgm:pt>
    <dgm:pt modelId="{04584878-0E8C-42FB-814B-FAD5D1754846}" type="parTrans" cxnId="{E66905DB-EF49-4858-B325-D0D64EE05D2D}">
      <dgm:prSet/>
      <dgm:spPr/>
      <dgm:t>
        <a:bodyPr/>
        <a:lstStyle/>
        <a:p>
          <a:endParaRPr lang="ru-RU"/>
        </a:p>
      </dgm:t>
    </dgm:pt>
    <dgm:pt modelId="{5741940B-9E51-4EA7-84FE-857E246AD968}" type="sibTrans" cxnId="{E66905DB-EF49-4858-B325-D0D64EE05D2D}">
      <dgm:prSet/>
      <dgm:spPr/>
      <dgm:t>
        <a:bodyPr/>
        <a:lstStyle/>
        <a:p>
          <a:endParaRPr lang="ru-RU"/>
        </a:p>
      </dgm:t>
    </dgm:pt>
    <dgm:pt modelId="{44D9CA1A-B506-41A9-BC4C-F061CA4DC19F}">
      <dgm:prSet phldrT="[Текст]" custT="1"/>
      <dgm:spPr/>
      <dgm:t>
        <a:bodyPr/>
        <a:lstStyle/>
        <a:p>
          <a:r>
            <a:rPr lang="ru-RU" sz="2000" dirty="0" smtClean="0"/>
            <a:t>№4</a:t>
          </a:r>
        </a:p>
        <a:p>
          <a:r>
            <a:rPr lang="ru-RU" sz="2000" dirty="0" smtClean="0">
              <a:solidFill>
                <a:schemeClr val="tx1"/>
              </a:solidFill>
            </a:rPr>
            <a:t>Умирает Юшка-непонятый черствыми людьми,обиженный их жестокостью,равнодушием.Хуже или лучше стало людям?</a:t>
          </a:r>
          <a:endParaRPr lang="ru-RU" sz="2000" dirty="0">
            <a:solidFill>
              <a:schemeClr val="tx1"/>
            </a:solidFill>
          </a:endParaRPr>
        </a:p>
      </dgm:t>
    </dgm:pt>
    <dgm:pt modelId="{60D3F500-3734-4EB4-AB43-E164C0BB270F}" type="parTrans" cxnId="{28056907-78CB-4446-BBFC-7DDFEBDEED9B}">
      <dgm:prSet/>
      <dgm:spPr/>
      <dgm:t>
        <a:bodyPr/>
        <a:lstStyle/>
        <a:p>
          <a:endParaRPr lang="ru-RU"/>
        </a:p>
      </dgm:t>
    </dgm:pt>
    <dgm:pt modelId="{444505FE-5C06-41F1-ABCA-3B413D81213C}" type="sibTrans" cxnId="{28056907-78CB-4446-BBFC-7DDFEBDEED9B}">
      <dgm:prSet/>
      <dgm:spPr/>
      <dgm:t>
        <a:bodyPr/>
        <a:lstStyle/>
        <a:p>
          <a:endParaRPr lang="ru-RU"/>
        </a:p>
      </dgm:t>
    </dgm:pt>
    <dgm:pt modelId="{C2D54893-5B3B-4ACF-8410-F5804704ADA4}">
      <dgm:prSet phldrT="[Текст]" custT="1"/>
      <dgm:spPr/>
      <dgm:t>
        <a:bodyPr/>
        <a:lstStyle/>
        <a:p>
          <a:r>
            <a:rPr lang="ru-RU" sz="2000" dirty="0" smtClean="0"/>
            <a:t>5</a:t>
          </a:r>
          <a:endParaRPr lang="ru-RU" sz="2000" dirty="0"/>
        </a:p>
      </dgm:t>
    </dgm:pt>
    <dgm:pt modelId="{9DFCB19C-95BC-4EEE-8F16-5E1A717AA306}" type="parTrans" cxnId="{C5EA3975-0799-44A1-9A2F-206425C9B482}">
      <dgm:prSet/>
      <dgm:spPr/>
      <dgm:t>
        <a:bodyPr/>
        <a:lstStyle/>
        <a:p>
          <a:endParaRPr lang="ru-RU"/>
        </a:p>
      </dgm:t>
    </dgm:pt>
    <dgm:pt modelId="{5BBFA99D-49FD-4128-8B00-C3177395D435}" type="sibTrans" cxnId="{C5EA3975-0799-44A1-9A2F-206425C9B482}">
      <dgm:prSet/>
      <dgm:spPr/>
      <dgm:t>
        <a:bodyPr/>
        <a:lstStyle/>
        <a:p>
          <a:endParaRPr lang="ru-RU"/>
        </a:p>
      </dgm:t>
    </dgm:pt>
    <dgm:pt modelId="{0825E543-9949-4320-A72D-ECDBEFF9D929}" type="pres">
      <dgm:prSet presAssocID="{5050994F-2AF1-4520-9989-8107366A52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5F8D63-8B92-4F63-B369-2BB85F9975A6}" type="pres">
      <dgm:prSet presAssocID="{BBED3EB1-3FF4-4B0C-84E3-007617537589}" presName="node" presStyleLbl="node1" presStyleIdx="0" presStyleCnt="5" custScaleX="102662" custScaleY="90364" custLinFactNeighborX="15351" custLinFactNeighborY="17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D936B-8841-4539-B472-8DEAEC96E421}" type="pres">
      <dgm:prSet presAssocID="{FCAC5DE6-29D9-4271-B5D3-29C63DC105DC}" presName="sibTrans" presStyleCnt="0"/>
      <dgm:spPr/>
      <dgm:t>
        <a:bodyPr/>
        <a:lstStyle/>
        <a:p>
          <a:endParaRPr lang="ru-RU"/>
        </a:p>
      </dgm:t>
    </dgm:pt>
    <dgm:pt modelId="{938C379B-FC04-4DA7-8DA9-1AC38901C5AF}" type="pres">
      <dgm:prSet presAssocID="{FC571DF8-1C7D-4AAB-B58A-3AEB9DFA9436}" presName="node" presStyleLbl="node1" presStyleIdx="1" presStyleCnt="5" custScaleX="76514" custScaleY="88053" custLinFactNeighborX="4783" custLinFactNeighborY="-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7378A-7AA0-4211-A8E0-EC854FFC1E70}" type="pres">
      <dgm:prSet presAssocID="{087092A7-0C10-4B05-88E7-F251A10F0F3D}" presName="sibTrans" presStyleCnt="0"/>
      <dgm:spPr/>
      <dgm:t>
        <a:bodyPr/>
        <a:lstStyle/>
        <a:p>
          <a:endParaRPr lang="ru-RU"/>
        </a:p>
      </dgm:t>
    </dgm:pt>
    <dgm:pt modelId="{2DAE9E9B-28DF-4174-A2E5-199091545A9E}" type="pres">
      <dgm:prSet presAssocID="{53CE8DFE-AFC4-490E-B884-056C7DA541C6}" presName="node" presStyleLbl="node1" presStyleIdx="2" presStyleCnt="5" custScaleX="88362" custScaleY="102020" custLinFactNeighborX="13792" custLinFactNeighborY="-2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AF6AD-D62F-4548-9F2E-C46A26180F91}" type="pres">
      <dgm:prSet presAssocID="{5741940B-9E51-4EA7-84FE-857E246AD968}" presName="sibTrans" presStyleCnt="0"/>
      <dgm:spPr/>
      <dgm:t>
        <a:bodyPr/>
        <a:lstStyle/>
        <a:p>
          <a:endParaRPr lang="ru-RU"/>
        </a:p>
      </dgm:t>
    </dgm:pt>
    <dgm:pt modelId="{7AD41B8D-B375-48F9-9F14-B69098069718}" type="pres">
      <dgm:prSet presAssocID="{44D9CA1A-B506-41A9-BC4C-F061CA4DC19F}" presName="node" presStyleLbl="node1" presStyleIdx="3" presStyleCnt="5" custScaleX="75777" custScaleY="106198" custLinFactNeighborX="8381" custLinFactNeighborY="-8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761F7-0391-4252-9B51-BAF586512826}" type="pres">
      <dgm:prSet presAssocID="{444505FE-5C06-41F1-ABCA-3B413D81213C}" presName="sibTrans" presStyleCnt="0"/>
      <dgm:spPr/>
      <dgm:t>
        <a:bodyPr/>
        <a:lstStyle/>
        <a:p>
          <a:endParaRPr lang="ru-RU"/>
        </a:p>
      </dgm:t>
    </dgm:pt>
    <dgm:pt modelId="{B4A29CA8-9484-4068-A1ED-73E50AEC7490}" type="pres">
      <dgm:prSet presAssocID="{C2D54893-5B3B-4ACF-8410-F5804704ADA4}" presName="node" presStyleLbl="node1" presStyleIdx="4" presStyleCnt="5" custScaleX="1094" custScaleY="34728" custLinFactNeighborX="26740" custLinFactNeighborY="-1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2FE853-28D8-4064-91D6-4659CFA569C3}" type="presOf" srcId="{FC571DF8-1C7D-4AAB-B58A-3AEB9DFA9436}" destId="{938C379B-FC04-4DA7-8DA9-1AC38901C5AF}" srcOrd="0" destOrd="0" presId="urn:microsoft.com/office/officeart/2005/8/layout/default"/>
    <dgm:cxn modelId="{869B8655-727B-46BD-B23B-C5D1EA12A84D}" srcId="{5050994F-2AF1-4520-9989-8107366A5222}" destId="{BBED3EB1-3FF4-4B0C-84E3-007617537589}" srcOrd="0" destOrd="0" parTransId="{6701FE79-D3C9-4496-9F8B-3AC02E6B04FA}" sibTransId="{FCAC5DE6-29D9-4271-B5D3-29C63DC105DC}"/>
    <dgm:cxn modelId="{50578375-13D3-44BA-8944-C6AEEFEFAC16}" type="presOf" srcId="{44D9CA1A-B506-41A9-BC4C-F061CA4DC19F}" destId="{7AD41B8D-B375-48F9-9F14-B69098069718}" srcOrd="0" destOrd="0" presId="urn:microsoft.com/office/officeart/2005/8/layout/default"/>
    <dgm:cxn modelId="{A776B75F-9F03-4F4C-B6D2-BADA72D0ABDE}" srcId="{5050994F-2AF1-4520-9989-8107366A5222}" destId="{FC571DF8-1C7D-4AAB-B58A-3AEB9DFA9436}" srcOrd="1" destOrd="0" parTransId="{5808560A-E396-413A-BF81-B2146E782FAE}" sibTransId="{087092A7-0C10-4B05-88E7-F251A10F0F3D}"/>
    <dgm:cxn modelId="{E66905DB-EF49-4858-B325-D0D64EE05D2D}" srcId="{5050994F-2AF1-4520-9989-8107366A5222}" destId="{53CE8DFE-AFC4-490E-B884-056C7DA541C6}" srcOrd="2" destOrd="0" parTransId="{04584878-0E8C-42FB-814B-FAD5D1754846}" sibTransId="{5741940B-9E51-4EA7-84FE-857E246AD968}"/>
    <dgm:cxn modelId="{DDD1C422-2B60-4C06-8A25-0A85000B15B8}" type="presOf" srcId="{53CE8DFE-AFC4-490E-B884-056C7DA541C6}" destId="{2DAE9E9B-28DF-4174-A2E5-199091545A9E}" srcOrd="0" destOrd="0" presId="urn:microsoft.com/office/officeart/2005/8/layout/default"/>
    <dgm:cxn modelId="{C5EA3975-0799-44A1-9A2F-206425C9B482}" srcId="{5050994F-2AF1-4520-9989-8107366A5222}" destId="{C2D54893-5B3B-4ACF-8410-F5804704ADA4}" srcOrd="4" destOrd="0" parTransId="{9DFCB19C-95BC-4EEE-8F16-5E1A717AA306}" sibTransId="{5BBFA99D-49FD-4128-8B00-C3177395D435}"/>
    <dgm:cxn modelId="{523F0138-DF3C-4524-A513-E1682DB479EA}" type="presOf" srcId="{5050994F-2AF1-4520-9989-8107366A5222}" destId="{0825E543-9949-4320-A72D-ECDBEFF9D929}" srcOrd="0" destOrd="0" presId="urn:microsoft.com/office/officeart/2005/8/layout/default"/>
    <dgm:cxn modelId="{650ACAB5-9777-4415-81D6-5A249025416A}" type="presOf" srcId="{C2D54893-5B3B-4ACF-8410-F5804704ADA4}" destId="{B4A29CA8-9484-4068-A1ED-73E50AEC7490}" srcOrd="0" destOrd="0" presId="urn:microsoft.com/office/officeart/2005/8/layout/default"/>
    <dgm:cxn modelId="{C6C41659-467A-4405-BEED-704FEE9EF0AF}" type="presOf" srcId="{BBED3EB1-3FF4-4B0C-84E3-007617537589}" destId="{6B5F8D63-8B92-4F63-B369-2BB85F9975A6}" srcOrd="0" destOrd="0" presId="urn:microsoft.com/office/officeart/2005/8/layout/default"/>
    <dgm:cxn modelId="{28056907-78CB-4446-BBFC-7DDFEBDEED9B}" srcId="{5050994F-2AF1-4520-9989-8107366A5222}" destId="{44D9CA1A-B506-41A9-BC4C-F061CA4DC19F}" srcOrd="3" destOrd="0" parTransId="{60D3F500-3734-4EB4-AB43-E164C0BB270F}" sibTransId="{444505FE-5C06-41F1-ABCA-3B413D81213C}"/>
    <dgm:cxn modelId="{3230D876-FBEE-4FBB-9317-A49893D54C45}" type="presParOf" srcId="{0825E543-9949-4320-A72D-ECDBEFF9D929}" destId="{6B5F8D63-8B92-4F63-B369-2BB85F9975A6}" srcOrd="0" destOrd="0" presId="urn:microsoft.com/office/officeart/2005/8/layout/default"/>
    <dgm:cxn modelId="{27489C3A-E672-415B-A178-AB341ABAF37B}" type="presParOf" srcId="{0825E543-9949-4320-A72D-ECDBEFF9D929}" destId="{CB1D936B-8841-4539-B472-8DEAEC96E421}" srcOrd="1" destOrd="0" presId="urn:microsoft.com/office/officeart/2005/8/layout/default"/>
    <dgm:cxn modelId="{755E35EC-BF19-400F-9819-07CA346D6D47}" type="presParOf" srcId="{0825E543-9949-4320-A72D-ECDBEFF9D929}" destId="{938C379B-FC04-4DA7-8DA9-1AC38901C5AF}" srcOrd="2" destOrd="0" presId="urn:microsoft.com/office/officeart/2005/8/layout/default"/>
    <dgm:cxn modelId="{25A8567E-B718-4A35-AE35-E58EF9166370}" type="presParOf" srcId="{0825E543-9949-4320-A72D-ECDBEFF9D929}" destId="{DB57378A-7AA0-4211-A8E0-EC854FFC1E70}" srcOrd="3" destOrd="0" presId="urn:microsoft.com/office/officeart/2005/8/layout/default"/>
    <dgm:cxn modelId="{EBD4BE52-0687-48C2-BAA8-F770C2EBCB91}" type="presParOf" srcId="{0825E543-9949-4320-A72D-ECDBEFF9D929}" destId="{2DAE9E9B-28DF-4174-A2E5-199091545A9E}" srcOrd="4" destOrd="0" presId="urn:microsoft.com/office/officeart/2005/8/layout/default"/>
    <dgm:cxn modelId="{CF23F3CC-A72D-4019-B457-0C816CD2830D}" type="presParOf" srcId="{0825E543-9949-4320-A72D-ECDBEFF9D929}" destId="{E84AF6AD-D62F-4548-9F2E-C46A26180F91}" srcOrd="5" destOrd="0" presId="urn:microsoft.com/office/officeart/2005/8/layout/default"/>
    <dgm:cxn modelId="{232B11FD-FB80-40D3-A3AE-5A156B616EE5}" type="presParOf" srcId="{0825E543-9949-4320-A72D-ECDBEFF9D929}" destId="{7AD41B8D-B375-48F9-9F14-B69098069718}" srcOrd="6" destOrd="0" presId="urn:microsoft.com/office/officeart/2005/8/layout/default"/>
    <dgm:cxn modelId="{77D1D23A-E57A-4369-82EE-B0F75DB3113E}" type="presParOf" srcId="{0825E543-9949-4320-A72D-ECDBEFF9D929}" destId="{CFD761F7-0391-4252-9B51-BAF586512826}" srcOrd="7" destOrd="0" presId="urn:microsoft.com/office/officeart/2005/8/layout/default"/>
    <dgm:cxn modelId="{E30BA379-4906-4559-838C-F639727ADBD4}" type="presParOf" srcId="{0825E543-9949-4320-A72D-ECDBEFF9D929}" destId="{B4A29CA8-9484-4068-A1ED-73E50AEC7490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B3FA-20A9-4802-AA2B-6284C020F57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0AB20-49BE-44EA-ACF6-7440738281A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0AB20-49BE-44EA-ACF6-7440738281A0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CE4E26-997B-4B7C-BDE1-D6D474710860}" type="datetimeFigureOut">
              <a:rPr lang="ru-RU" smtClean="0"/>
              <a:pPr/>
              <a:t>10.12.2007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D84595-986B-4BA2-9AB1-FA43EC95C8F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0"/>
            <a:ext cx="5500726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Урок- размышление с использованием технологии развития критического мышления через чтение и письмо»Жить по законам человечности» (по рассказу А.Платонова»Юшка»).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Автор : Цапенко Оксана Владимировна , учитель русского языка и литературы Зональной сош ,Зональный район, Алтайский край.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9572724" y="7429528"/>
            <a:ext cx="18030924" cy="2214578"/>
          </a:xfrm>
        </p:spPr>
        <p:txBody>
          <a:bodyPr>
            <a:normAutofit fontScale="32500" lnSpcReduction="20000"/>
          </a:bodyPr>
          <a:lstStyle/>
          <a:p>
            <a:r>
              <a:rPr lang="ru-RU" sz="7200" dirty="0" smtClean="0"/>
              <a:t>Цели и задачи урока: создать условия для</a:t>
            </a:r>
            <a:r>
              <a:rPr lang="ru-RU" sz="6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/>
              <a:t>Знакомства с биографией писателя</a:t>
            </a:r>
            <a:r>
              <a:rPr lang="ru-RU" sz="62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/>
              <a:t>Осмысления рассказа и проблем ,поднятых автором;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/>
              <a:t>Развития навыков анализа текста;</a:t>
            </a:r>
          </a:p>
          <a:p>
            <a:pPr>
              <a:buFont typeface="Arial" pitchFamily="34" charset="0"/>
              <a:buChar char="•"/>
            </a:pPr>
            <a:r>
              <a:rPr lang="ru-RU" sz="7200" dirty="0" smtClean="0"/>
              <a:t>Формирования представлений о нравственных  ценностях на основе изучения данного произведения.</a:t>
            </a:r>
          </a:p>
          <a:p>
            <a:pPr>
              <a:buFont typeface="Arial" pitchFamily="34" charset="0"/>
              <a:buChar char="•"/>
            </a:pPr>
            <a:endParaRPr lang="ru-RU" sz="6200" dirty="0"/>
          </a:p>
        </p:txBody>
      </p:sp>
      <p:pic>
        <p:nvPicPr>
          <p:cNvPr id="4" name="Рисунок 3" descr="Копия im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297928" y="14359014"/>
            <a:ext cx="12073022" cy="7934711"/>
          </a:xfrm>
          <a:prstGeom prst="rect">
            <a:avLst/>
          </a:prstGeom>
        </p:spPr>
      </p:pic>
      <p:pic>
        <p:nvPicPr>
          <p:cNvPr id="12" name="Рисунок 11" descr="Копия im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45" y="500042"/>
            <a:ext cx="2879166" cy="2928958"/>
          </a:xfrm>
          <a:prstGeom prst="rect">
            <a:avLst/>
          </a:prstGeom>
        </p:spPr>
      </p:pic>
      <p:pic>
        <p:nvPicPr>
          <p:cNvPr id="6" name="Рисунок 5" descr="img022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4929174"/>
            <a:ext cx="2939162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3500438"/>
          <a:ext cx="7072362" cy="307183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586221"/>
                <a:gridCol w="3486141"/>
              </a:tblGrid>
              <a:tr h="197762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в представлении людей значило жить «честно» и «просто»?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Чем Юшка отличался от односельчан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942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543824" cy="272573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СТАДИЯ ОСМЫСЛЕНИЯ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Работа с текстом :чтение рассказа выборочно. По ходу чтения составить сравнительную таблицу,которая поможет  понять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:»По каким законом живет Юшка и его односельчане?»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29552" cy="642918"/>
          </a:xfrm>
        </p:spPr>
        <p:txBody>
          <a:bodyPr>
            <a:normAutofit/>
          </a:bodyPr>
          <a:lstStyle/>
          <a:p>
            <a:r>
              <a:rPr lang="ru-RU" dirty="0" smtClean="0"/>
              <a:t>Беседа по вопросам.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-642974" y="857208"/>
          <a:ext cx="957269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14480" y="-928718"/>
            <a:ext cx="7000924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Вывод 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 Библии сказано :»</a:t>
            </a:r>
            <a:r>
              <a:rPr lang="ru-RU" dirty="0" smtClean="0">
                <a:solidFill>
                  <a:srgbClr val="FF0000"/>
                </a:solidFill>
              </a:rPr>
              <a:t>Побеждай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зло ДОБРОМ».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Главный герой рассказа А.Платонова «Юшка»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жил по законам человеческим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/>
              <a:t>и своим </a:t>
            </a:r>
            <a:r>
              <a:rPr lang="ru-RU" sz="2400" dirty="0" smtClean="0">
                <a:solidFill>
                  <a:srgbClr val="FF0000"/>
                </a:solidFill>
              </a:rPr>
              <a:t>ДОБРОМ</a:t>
            </a:r>
            <a:r>
              <a:rPr lang="ru-RU" sz="2400" dirty="0" smtClean="0"/>
              <a:t> победил людское зло.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285984" y="3714752"/>
            <a:ext cx="6215106" cy="266699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Счастлив человек , несущий людям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тепло , добро , </a:t>
            </a:r>
            <a:r>
              <a:rPr lang="ru-RU" sz="2400" dirty="0" smtClean="0"/>
              <a:t>счастлив человек не только получающий ,  но и дающий.</a:t>
            </a:r>
          </a:p>
          <a:p>
            <a:r>
              <a:rPr lang="ru-RU" sz="2400" dirty="0" smtClean="0"/>
              <a:t>Послушайте молитву одного итальянского проповедника , который свою жизнь посвятил  служению Б огу  и людям.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5720" y="-1428808"/>
            <a:ext cx="8358246" cy="82868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МОЛИТВА.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Помоги мне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,господи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!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Сделай руки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мои проявлением твоего мира.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И туда .где ненависть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,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ru-RU" sz="2000" dirty="0" smtClean="0">
                <a:solidFill>
                  <a:schemeClr val="accent3"/>
                </a:solidFill>
              </a:rPr>
              <a:t>дай мне принести </a:t>
            </a:r>
            <a:r>
              <a:rPr lang="ru-RU" sz="2700" dirty="0" smtClean="0">
                <a:solidFill>
                  <a:srgbClr val="FF0000"/>
                </a:solidFill>
              </a:rPr>
              <a:t>ЛЮБОВЬ;</a:t>
            </a:r>
            <a:r>
              <a:rPr lang="ru-RU" sz="2700" dirty="0" smtClean="0">
                <a:solidFill>
                  <a:schemeClr val="accent3"/>
                </a:solidFill>
              </a:rPr>
              <a:t/>
            </a:r>
            <a:br>
              <a:rPr lang="ru-RU" sz="27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туда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,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где 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обида,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дай мне принести </a:t>
            </a:r>
            <a:r>
              <a:rPr lang="ru-RU" sz="2700" dirty="0" smtClean="0">
                <a:solidFill>
                  <a:srgbClr val="FF0000"/>
                </a:solidFill>
              </a:rPr>
              <a:t>прощение;</a:t>
            </a:r>
            <a:r>
              <a:rPr lang="ru-RU" sz="2700" dirty="0" smtClean="0">
                <a:solidFill>
                  <a:schemeClr val="accent3"/>
                </a:solidFill>
              </a:rPr>
              <a:t/>
            </a:r>
            <a:br>
              <a:rPr lang="ru-RU" sz="27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ru-RU" sz="2200" dirty="0" smtClean="0">
                <a:solidFill>
                  <a:schemeClr val="accent3"/>
                </a:solidFill>
              </a:rPr>
              <a:t>туда  .где  рознь ,дай мне принести </a:t>
            </a:r>
            <a:r>
              <a:rPr lang="ru-RU" sz="2200" dirty="0" smtClean="0">
                <a:solidFill>
                  <a:srgbClr val="FF0000"/>
                </a:solidFill>
              </a:rPr>
              <a:t>ЕДИНСТВО;</a:t>
            </a:r>
            <a:r>
              <a:rPr lang="ru-RU" sz="2200" dirty="0" smtClean="0">
                <a:solidFill>
                  <a:schemeClr val="accent3"/>
                </a:solidFill>
              </a:rPr>
              <a:t> </a:t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 туда, где заблуждение ,дай мне принести </a:t>
            </a:r>
            <a:r>
              <a:rPr lang="ru-RU" sz="2200" dirty="0" smtClean="0">
                <a:solidFill>
                  <a:srgbClr val="FF0000"/>
                </a:solidFill>
              </a:rPr>
              <a:t>ИСТИНУ;</a:t>
            </a:r>
            <a:r>
              <a:rPr lang="ru-RU" sz="2200" dirty="0" smtClean="0">
                <a:solidFill>
                  <a:schemeClr val="accent3"/>
                </a:solidFill>
              </a:rPr>
              <a:t/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 туда ,где сомнения , дай  мне принести </a:t>
            </a:r>
            <a:r>
              <a:rPr lang="ru-RU" sz="2200" dirty="0" smtClean="0">
                <a:solidFill>
                  <a:srgbClr val="FF0000"/>
                </a:solidFill>
              </a:rPr>
              <a:t>Веру;</a:t>
            </a:r>
            <a:r>
              <a:rPr lang="ru-RU" sz="2200" dirty="0" smtClean="0">
                <a:solidFill>
                  <a:schemeClr val="accent3"/>
                </a:solidFill>
              </a:rPr>
              <a:t/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 туда ,где мрак ,дай мне принести </a:t>
            </a:r>
            <a:r>
              <a:rPr lang="ru-RU" sz="2200" dirty="0" smtClean="0">
                <a:solidFill>
                  <a:srgbClr val="FF0000"/>
                </a:solidFill>
              </a:rPr>
              <a:t>СВЕТ,</a:t>
            </a:r>
            <a:r>
              <a:rPr lang="ru-RU" sz="2200" dirty="0" smtClean="0">
                <a:solidFill>
                  <a:schemeClr val="accent3"/>
                </a:solidFill>
              </a:rPr>
              <a:t/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И туда ,где горе ,дай мне принести </a:t>
            </a:r>
            <a:r>
              <a:rPr lang="ru-RU" sz="2700" dirty="0" smtClean="0">
                <a:solidFill>
                  <a:srgbClr val="FF0000"/>
                </a:solidFill>
              </a:rPr>
              <a:t>радость!</a:t>
            </a:r>
            <a:r>
              <a:rPr lang="ru-RU" sz="2700" dirty="0" smtClean="0">
                <a:solidFill>
                  <a:schemeClr val="accent3"/>
                </a:solidFill>
              </a:rPr>
              <a:t/>
            </a:r>
            <a:br>
              <a:rPr lang="ru-RU" sz="27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Помоги не столько искать утешения ,сколько утешать;</a:t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chemeClr val="accent3"/>
                </a:solidFill>
              </a:rPr>
              <a:t>не СКОЛЬКО ИСКАТЬ,СКОЛЬКО ЛЮБИТЬ!</a:t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Ибо кто отдает –тот получает,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Кто забывает себя – вновь себя обретает</a:t>
            </a:r>
            <a:r>
              <a:rPr lang="ru-RU" sz="2200" dirty="0" smtClean="0">
                <a:solidFill>
                  <a:srgbClr val="FF0000"/>
                </a:solidFill>
              </a:rPr>
              <a:t>,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Кто прощает - тому прощается!</a:t>
            </a:r>
            <a:r>
              <a:rPr lang="ru-RU" sz="2200" dirty="0" smtClean="0">
                <a:solidFill>
                  <a:schemeClr val="accent3"/>
                </a:solidFill>
              </a:rPr>
              <a:t/>
            </a:r>
            <a:br>
              <a:rPr lang="ru-RU" sz="2200" dirty="0" smtClean="0">
                <a:solidFill>
                  <a:schemeClr val="accent3"/>
                </a:solidFill>
              </a:rPr>
            </a:br>
            <a:r>
              <a:rPr lang="ru-RU" sz="2200" dirty="0" smtClean="0">
                <a:solidFill>
                  <a:srgbClr val="00B050"/>
                </a:solidFill>
              </a:rPr>
              <a:t/>
            </a:r>
            <a:br>
              <a:rPr lang="ru-RU" sz="2200" dirty="0" smtClean="0">
                <a:solidFill>
                  <a:srgbClr val="00B050"/>
                </a:solidFill>
              </a:rPr>
            </a:br>
            <a:endParaRPr lang="ru-RU" sz="2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686700" cy="60118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Стадия РЕФЛЕКСИЯ.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Мы сегодня говорили с вами </a:t>
            </a:r>
            <a:r>
              <a:rPr lang="ru-RU" dirty="0" smtClean="0">
                <a:solidFill>
                  <a:srgbClr val="FF0000"/>
                </a:solidFill>
              </a:rPr>
              <a:t>о добре и милосердии </a:t>
            </a:r>
            <a:r>
              <a:rPr lang="ru-RU" dirty="0" smtClean="0"/>
              <a:t>. Какие мысли возникли у вас после нашего разговора? Напишите мини-сочинение, стихотворение, синквейн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Презентация творческих работ.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226196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dirty="0" smtClean="0">
                <a:solidFill>
                  <a:srgbClr val="FF0000"/>
                </a:solidFill>
              </a:rPr>
              <a:t>Цели и задачи урока.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Создать условия для 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1.воспитания духовно-нравственной личности , умеющей сострадать;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2.обучения умению анализировать литературный текст;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3.выделять основные проблемы ,поднятые автором в произведении.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Эпиграфы: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</a:rPr>
              <a:t>Не воздавайте злом за зло .(Из Библии)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Добро из добра приходит.(Пословица)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Чем человек умнее и добрее, тем он больше замечает добра в людях.(Б.Паскаль)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Жизнь дана на добрые дела.(Пословица)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Информация об авторе.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type="pic" idx="4294967295"/>
          </p:nvPr>
        </p:nvGraphicFramePr>
        <p:xfrm>
          <a:off x="5500688" y="1071547"/>
          <a:ext cx="3214716" cy="264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03"/>
                <a:gridCol w="1210227"/>
                <a:gridCol w="1178686"/>
              </a:tblGrid>
              <a:tr h="1829459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</a:t>
                      </a:r>
                      <a:endParaRPr lang="ru-RU" dirty="0"/>
                    </a:p>
                  </a:txBody>
                  <a:tcPr marL="100005" marR="10000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хочу узнать</a:t>
                      </a:r>
                      <a:endParaRPr lang="ru-RU" dirty="0"/>
                    </a:p>
                  </a:txBody>
                  <a:tcPr marL="100005" marR="10000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узнал</a:t>
                      </a:r>
                      <a:endParaRPr lang="ru-RU" dirty="0"/>
                    </a:p>
                  </a:txBody>
                  <a:tcPr marL="100005" marR="100005"/>
                </a:tc>
              </a:tr>
              <a:tr h="813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005" marR="1000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005" marR="10000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0005" marR="100005"/>
                </a:tc>
              </a:tr>
            </a:tbl>
          </a:graphicData>
        </a:graphic>
      </p:graphicFrame>
      <p:pic>
        <p:nvPicPr>
          <p:cNvPr id="8" name="Рисунок 7" descr="img021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477267"/>
            <a:ext cx="4429156" cy="53807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Жизнь и творчество Андрея Платонова.</a:t>
            </a:r>
            <a:r>
              <a:rPr lang="en-US" dirty="0" smtClean="0">
                <a:solidFill>
                  <a:srgbClr val="FF0000"/>
                </a:solidFill>
              </a:rPr>
              <a:t>(1899-1951)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543824" cy="49737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Андрей Платонов –русский писатель.»Платонов»-это псевдоним ,настоящая фамилия писателя –Климентов </a:t>
            </a:r>
            <a:r>
              <a:rPr lang="en-US" dirty="0" smtClean="0"/>
              <a:t>.</a:t>
            </a:r>
            <a:r>
              <a:rPr lang="ru-RU" dirty="0" smtClean="0"/>
              <a:t>Родился в семье слесаря железнодорожных мастерских.Учился в церковно-приходской школе,затем в городском училище.В пятнадцать лет начал работать</a:t>
            </a:r>
            <a:r>
              <a:rPr lang="en-US" dirty="0" smtClean="0"/>
              <a:t> </a:t>
            </a:r>
            <a:r>
              <a:rPr lang="ru-RU" dirty="0" smtClean="0"/>
              <a:t>.Еще подростком писал стихи,которые печатались после революции в местных газетах и журналах.Работал в редакции многих газет , в журнале»Железный путь».Платонов участник Гражданской войны . Окончил Воронежский политехнический институт . В 1927 году переезжает в  Москву , где выходит первый сборник рассказов» Епифанские шлюзы»,в1928 году появились две книги»Луговые мастера»,»Сокровенный человек».С1926 года работал над большим романом о революции «Чевенгур».Во время войны был специальным корреспондентом газеты»Красная Звезда».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728" y="714356"/>
          <a:ext cx="7215238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285720" y="500042"/>
            <a:ext cx="8501122" cy="6215106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СТАДИЯ ВЫЗОВА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Составление кластера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Проверим.</a:t>
            </a:r>
            <a:endParaRPr lang="ru-RU" dirty="0"/>
          </a:p>
        </p:txBody>
      </p:sp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1354" y="6072206"/>
            <a:ext cx="10358510" cy="8864662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524000" y="0"/>
          <a:ext cx="72628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СОСТРАДАНИЕ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ПРАВЕДНИК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МИЛОСЕРДИЕ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(Работа с толковым словарем, запись в тетрадь)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РАССКАЗ А.Платонова «Юшка»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Жить праведной жизнью, жить по законам человечности- значит жить по правде, по совести ,по-доброму .Праведники , как и малые дети , лишенные злопамятства , мстительности и злобы ,они не отвечают на зло злом, не утрачивают веры в людей , подобно библейскому закону не ожесточаются ,а продолжают любить людей .Таковым является главный герой рассказа Платонова»Юшка».Обратимся к тексту рассказа.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</TotalTime>
  <Words>477</Words>
  <Application>Microsoft Office PowerPoint</Application>
  <PresentationFormat>Экран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Урок- размышление с использованием технологии развития критического мышления через чтение и письмо»Жить по законам человечности» (по рассказу А.Платонова»Юшка»).   Автор : Цапенко Оксана Владимировна , учитель русского языка и литературы Зональной сош ,Зональный район, Алтайский край.</vt:lpstr>
      <vt:lpstr>Цели и задачи урока.   Создать условия для :  1.воспитания духовно-нравственной личности , умеющей сострадать;  2.обучения умению анализировать литературный текст;  3.выделять основные проблемы ,поднятые автором в произведении.</vt:lpstr>
      <vt:lpstr>Эпиграфы:</vt:lpstr>
      <vt:lpstr>Информация об авторе.</vt:lpstr>
      <vt:lpstr>Жизнь и творчество Андрея Платонова.(1899-1951)</vt:lpstr>
      <vt:lpstr>   СТАДИЯ ВЫЗОВА.               Составление кластера</vt:lpstr>
      <vt:lpstr>Проверим.</vt:lpstr>
      <vt:lpstr>Словарная работа.</vt:lpstr>
      <vt:lpstr>РАССКАЗ А.Платонова «Юшка»</vt:lpstr>
      <vt:lpstr>СТАДИЯ ОСМЫСЛЕНИЯ. Работа с текстом :чтение рассказа выборочно. По ходу чтения составить сравнительную таблицу,которая поможет  понять :»По каким законом живет Юшка и его односельчане?»</vt:lpstr>
      <vt:lpstr>Беседа по вопросам.</vt:lpstr>
      <vt:lpstr>Вывод :   В Библии сказано :»Побеждай зло ДОБРОМ».   Главный герой рассказа А.Платонова «Юшка» жил по законам человеческим и своим ДОБРОМ победил людское зло.</vt:lpstr>
      <vt:lpstr>МОЛИТВА. Помоги мне ,господи ! Сделай руки мои проявлением твоего мира. И туда .где ненависть , дай мне принести ЛЮБОВЬ; И туда , где  обида, дай мне принести прощение; И туда  .где  рознь ,дай мне принести ЕДИНСТВО;  И туда, где заблуждение ,дай мне принести ИСТИНУ; И туда ,где сомнения , дай  мне принести Веру; И туда ,где мрак ,дай мне принести СВЕТ, И туда ,где горе ,дай мне принести радость! Помоги не столько искать утешения ,сколько утешать; не СКОЛЬКО ИСКАТЬ,СКОЛЬКО ЛЮБИТЬ! Ибо кто отдает –тот получает, Кто забывает себя – вновь себя обретает, Кто прощает - тому прощается!  </vt:lpstr>
      <vt:lpstr>Стадия РЕФЛЕКСИЯ.     Мы сегодня говорили с вами о добре и милосердии . Какие мысли возникли у вас после нашего разговора? Напишите мини-сочинение, стихотворение, синквейн .   Презентация творческих работ.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 размышление с использованием технологии развития критического мышления через чтение и письмо»Жить по законам человечности»( по рассказу А.Платонова»Юшка»).</dc:title>
  <dc:creator>1</dc:creator>
  <cp:lastModifiedBy>1</cp:lastModifiedBy>
  <cp:revision>80</cp:revision>
  <dcterms:created xsi:type="dcterms:W3CDTF">2007-11-21T10:08:41Z</dcterms:created>
  <dcterms:modified xsi:type="dcterms:W3CDTF">2007-12-10T12:39:08Z</dcterms:modified>
</cp:coreProperties>
</file>