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8" r:id="rId20"/>
    <p:sldId id="275" r:id="rId21"/>
    <p:sldId id="279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9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9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26.10.2007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 advTm="9000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500306"/>
            <a:ext cx="7851648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Приют </a:t>
            </a:r>
            <a:br>
              <a:rPr lang="ru-RU" sz="7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7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72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«ДРУГ»</a:t>
            </a:r>
            <a:endParaRPr lang="ru-RU" sz="72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Вернись поскорее мой маленький ДРУГ!</a:t>
            </a:r>
            <a:endParaRPr lang="ru-RU" dirty="0"/>
          </a:p>
        </p:txBody>
      </p:sp>
      <p:pic>
        <p:nvPicPr>
          <p:cNvPr id="8195" name="Picture 3" descr="C:\Documents and Settings\завуч\Мои документы\Мои рисунки\собаки\Изображение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Эти щенки были выброшены </a:t>
            </a:r>
            <a:br>
              <a:rPr lang="ru-RU" dirty="0" smtClean="0"/>
            </a:br>
            <a:r>
              <a:rPr lang="ru-RU" dirty="0" smtClean="0"/>
              <a:t>на улицу.</a:t>
            </a:r>
            <a:endParaRPr lang="ru-RU" dirty="0"/>
          </a:p>
        </p:txBody>
      </p:sp>
      <p:pic>
        <p:nvPicPr>
          <p:cNvPr id="9218" name="Picture 2" descr="C:\Documents and Settings\завуч\Мои документы\Мои рисунки\собаки\Изображение 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Собака бывает кусачей, только от жизни собачей.</a:t>
            </a:r>
            <a:endParaRPr lang="ru-RU" dirty="0"/>
          </a:p>
        </p:txBody>
      </p:sp>
      <p:pic>
        <p:nvPicPr>
          <p:cNvPr id="10242" name="Picture 2" descr="C:\Documents and Settings\завуч\Мои документы\Мои рисунки\собаки\Изображение 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Им нужны продукты питания, ошейники, цепочки, старые одеяла, ковры для утепления.</a:t>
            </a:r>
            <a:endParaRPr lang="ru-RU" sz="3200" dirty="0"/>
          </a:p>
        </p:txBody>
      </p:sp>
      <p:pic>
        <p:nvPicPr>
          <p:cNvPr id="11266" name="Picture 2" descr="C:\Documents and Settings\завуч\Мои документы\Мои рисунки\собаки\Изображение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Счастливая судьба ожидает не каждую собаку.</a:t>
            </a:r>
            <a:endParaRPr lang="ru-RU" dirty="0"/>
          </a:p>
        </p:txBody>
      </p:sp>
      <p:pic>
        <p:nvPicPr>
          <p:cNvPr id="12291" name="Picture 3" descr="C:\Documents and Settings\завуч\Мои документы\Мои рисунки\собаки\Изображение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Мы вас ждем!!!</a:t>
            </a:r>
            <a:endParaRPr lang="ru-RU" dirty="0"/>
          </a:p>
        </p:txBody>
      </p:sp>
      <p:pic>
        <p:nvPicPr>
          <p:cNvPr id="13315" name="Picture 3" descr="C:\Documents and Settings\завуч\Мои документы\Мои рисунки\собаки\Изображение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>        Каждый день в приюте начинается с мысли: как спасти от гибели беспризорных животных, как накормить тех, кого уже приютили.   </a:t>
            </a:r>
            <a:endParaRPr lang="ru-RU" sz="2800" dirty="0"/>
          </a:p>
        </p:txBody>
      </p:sp>
      <p:pic>
        <p:nvPicPr>
          <p:cNvPr id="14338" name="Picture 2" descr="C:\Documents and Settings\завуч\Мои документы\Мои рисунки\собаки\Изображение 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пороге зима, </a:t>
            </a:r>
            <a:br>
              <a:rPr lang="ru-RU" dirty="0" smtClean="0"/>
            </a:br>
            <a:r>
              <a:rPr lang="ru-RU" dirty="0" smtClean="0"/>
              <a:t>как утеплить питомник?</a:t>
            </a:r>
            <a:endParaRPr lang="ru-RU" dirty="0"/>
          </a:p>
        </p:txBody>
      </p:sp>
      <p:pic>
        <p:nvPicPr>
          <p:cNvPr id="15362" name="Picture 2" descr="C:\Documents and Settings\завуч\Мои документы\Мои рисунки\собаки\Изображение 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А как можете помочь Вы?</a:t>
            </a:r>
            <a:endParaRPr lang="ru-RU" dirty="0"/>
          </a:p>
        </p:txBody>
      </p:sp>
      <p:pic>
        <p:nvPicPr>
          <p:cNvPr id="16387" name="Picture 3" descr="C:\Documents and Settings\завуч\Мои документы\Мои рисунки\собаки\Изображение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3116"/>
            <a:ext cx="7824814" cy="20717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Мы в ответе за тех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кого приручили.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62916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Люблю всех людей</a:t>
            </a:r>
            <a:br>
              <a:rPr lang="ru-RU" sz="4800" dirty="0" smtClean="0"/>
            </a:br>
            <a:r>
              <a:rPr lang="ru-RU" sz="4800" dirty="0" smtClean="0"/>
              <a:t>без различия цвета и границ.</a:t>
            </a:r>
            <a:br>
              <a:rPr lang="ru-RU" sz="4800" dirty="0" smtClean="0"/>
            </a:br>
            <a:r>
              <a:rPr lang="ru-RU" sz="4800" dirty="0" smtClean="0"/>
              <a:t>Говорю  </a:t>
            </a:r>
            <a:r>
              <a:rPr lang="ru-RU" sz="4800" dirty="0" smtClean="0">
                <a:solidFill>
                  <a:srgbClr val="FF0000"/>
                </a:solidFill>
              </a:rPr>
              <a:t>СПАСИБО </a:t>
            </a:r>
            <a:r>
              <a:rPr lang="ru-RU" sz="4800" dirty="0" smtClean="0"/>
              <a:t> тому, кто мне даст кусок хлеба,</a:t>
            </a:r>
            <a:br>
              <a:rPr lang="ru-RU" sz="4800" dirty="0" smtClean="0"/>
            </a:br>
            <a:r>
              <a:rPr lang="ru-RU" sz="4800" dirty="0" smtClean="0"/>
              <a:t> не ненавижу – прощаю.</a:t>
            </a:r>
            <a:br>
              <a:rPr lang="ru-RU" sz="4800" dirty="0" smtClean="0"/>
            </a:br>
            <a:r>
              <a:rPr lang="ru-RU" sz="4800" dirty="0" smtClean="0">
                <a:solidFill>
                  <a:srgbClr val="FF0000"/>
                </a:solidFill>
              </a:rPr>
              <a:t>Я – только СОБАКА.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629036"/>
          </a:xfrm>
        </p:spPr>
        <p:txBody>
          <a:bodyPr>
            <a:noAutofit/>
          </a:bodyPr>
          <a:lstStyle/>
          <a:p>
            <a:pPr algn="just"/>
            <a:r>
              <a:rPr lang="ru-RU" sz="4400" dirty="0" smtClean="0"/>
              <a:t>         Не надо любить всё человечество, позаботься о тех, кто рядом с тобой, и в мире не будет одиноких стариков и брошенных собак.</a:t>
            </a:r>
            <a:endParaRPr lang="ru-RU" sz="4400" dirty="0"/>
          </a:p>
        </p:txBody>
      </p:sp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98622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              Для тех, кто хочет помочь материально, сообщаем реквизиты и номер расчетного счета « Общества защиты бездомных животных» : </a:t>
            </a:r>
            <a:br>
              <a:rPr lang="ru-RU" sz="2800" dirty="0" smtClean="0"/>
            </a:br>
            <a:r>
              <a:rPr lang="ru-RU" sz="2800" dirty="0" smtClean="0"/>
              <a:t>Коми ОСБ № 8617, </a:t>
            </a:r>
            <a:r>
              <a:rPr lang="ru-RU" sz="2800" dirty="0" err="1" smtClean="0"/>
              <a:t>Корсубсчет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30101810400000000640 в ГРКЦ НБ, </a:t>
            </a:r>
            <a:r>
              <a:rPr lang="ru-RU" sz="2800" dirty="0" err="1" smtClean="0"/>
              <a:t>Респ</a:t>
            </a:r>
            <a:r>
              <a:rPr lang="ru-RU" sz="2800" dirty="0" smtClean="0"/>
              <a:t>. Коми Банка России, БИК 048702640, </a:t>
            </a:r>
            <a:r>
              <a:rPr lang="ru-RU" sz="2800" dirty="0" err="1" smtClean="0"/>
              <a:t>р</a:t>
            </a:r>
            <a:r>
              <a:rPr lang="ru-RU" sz="2800" dirty="0" smtClean="0"/>
              <a:t>/с №40703810328000105727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Контактные телефоны:    562575, 554787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Собаки любят больше, чем их.</a:t>
            </a:r>
            <a:endParaRPr lang="ru-RU" dirty="0"/>
          </a:p>
        </p:txBody>
      </p:sp>
      <p:pic>
        <p:nvPicPr>
          <p:cNvPr id="1026" name="Picture 2" descr="C:\Documents and Settings\завуч\Мои документы\Мои рисунки\собаки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Они в любой момент готовы пожертвовать за человека жизнью.</a:t>
            </a:r>
            <a:endParaRPr lang="ru-RU" sz="4000" dirty="0"/>
          </a:p>
        </p:txBody>
      </p:sp>
      <p:pic>
        <p:nvPicPr>
          <p:cNvPr id="2050" name="Picture 2" descr="C:\Documents and Settings\завуч\Мои документы\Мои рисунки\собаки\Изображение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«Щенок белоснежный, лишь рыжие пятна и кисточкой хвост…»</a:t>
            </a:r>
            <a:endParaRPr lang="ru-RU" sz="4000" dirty="0"/>
          </a:p>
        </p:txBody>
      </p:sp>
      <p:pic>
        <p:nvPicPr>
          <p:cNvPr id="3074" name="Picture 2" descr="C:\Documents and Settings\завуч\Мои документы\Мои рисунки\собаки\Изображение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Встретились два одиночества.</a:t>
            </a:r>
            <a:endParaRPr lang="ru-RU" dirty="0"/>
          </a:p>
        </p:txBody>
      </p:sp>
      <p:pic>
        <p:nvPicPr>
          <p:cNvPr id="4098" name="Picture 2" descr="C:\Documents and Settings\завуч\Мои документы\Мои рисунки\собаки\Изображение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pPr algn="ctr"/>
            <a:r>
              <a:rPr lang="ru-RU" dirty="0" smtClean="0"/>
              <a:t>Большая семья.</a:t>
            </a:r>
            <a:endParaRPr lang="ru-RU" dirty="0"/>
          </a:p>
        </p:txBody>
      </p:sp>
      <p:pic>
        <p:nvPicPr>
          <p:cNvPr id="5122" name="Picture 2" descr="C:\Documents and Settings\завуч\Мои документы\Мои рисунки\собаки\Изображение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Предан до последнего вздоха.</a:t>
            </a:r>
            <a:endParaRPr lang="ru-RU" dirty="0"/>
          </a:p>
        </p:txBody>
      </p:sp>
      <p:pic>
        <p:nvPicPr>
          <p:cNvPr id="6146" name="Picture 2" descr="C:\Documents and Settings\завуч\Мои документы\Мои рисунки\собаки\Изображение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Пропала собака по кличке «Дружок»!</a:t>
            </a:r>
            <a:endParaRPr lang="ru-RU" dirty="0"/>
          </a:p>
        </p:txBody>
      </p:sp>
      <p:pic>
        <p:nvPicPr>
          <p:cNvPr id="7170" name="Picture 2" descr="C:\Documents and Settings\завуч\Мои документы\Мои рисунки\собаки\Изображение 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189</Words>
  <PresentationFormat>Экран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Приют   «ДРУГ»</vt:lpstr>
      <vt:lpstr>Люблю всех людей без различия цвета и границ. Говорю  СПАСИБО  тому, кто мне даст кусок хлеба,  не ненавижу – прощаю. Я – только СОБАКА. </vt:lpstr>
      <vt:lpstr>Собаки любят больше, чем их.</vt:lpstr>
      <vt:lpstr>Они в любой момент готовы пожертвовать за человека жизнью.</vt:lpstr>
      <vt:lpstr>«Щенок белоснежный, лишь рыжие пятна и кисточкой хвост…»</vt:lpstr>
      <vt:lpstr>Встретились два одиночества.</vt:lpstr>
      <vt:lpstr>Большая семья.</vt:lpstr>
      <vt:lpstr>Предан до последнего вздоха.</vt:lpstr>
      <vt:lpstr>Пропала собака по кличке «Дружок»!</vt:lpstr>
      <vt:lpstr>Вернись поскорее мой маленький ДРУГ!</vt:lpstr>
      <vt:lpstr>Эти щенки были выброшены  на улицу.</vt:lpstr>
      <vt:lpstr>Собака бывает кусачей, только от жизни собачей.</vt:lpstr>
      <vt:lpstr>Им нужны продукты питания, ошейники, цепочки, старые одеяла, ковры для утепления.</vt:lpstr>
      <vt:lpstr>Счастливая судьба ожидает не каждую собаку.</vt:lpstr>
      <vt:lpstr>Мы вас ждем!!!</vt:lpstr>
      <vt:lpstr>        Каждый день в приюте начинается с мысли: как спасти от гибели беспризорных животных, как накормить тех, кого уже приютили.   </vt:lpstr>
      <vt:lpstr>На пороге зима,  как утеплить питомник?</vt:lpstr>
      <vt:lpstr>А как можете помочь Вы?</vt:lpstr>
      <vt:lpstr>Мы в ответе за тех  кого приручили.</vt:lpstr>
      <vt:lpstr>         Не надо любить всё человечество, позаботься о тех, кто рядом с тобой, и в мире не будет одиноких стариков и брошенных собак.</vt:lpstr>
      <vt:lpstr>              Для тех, кто хочет помочь материально, сообщаем реквизиты и номер расчетного счета « Общества защиты бездомных животных» :  Коми ОСБ № 8617, Корсубсчет 30101810400000000640 в ГРКЦ НБ, Респ. Коми Банка России, БИК 048702640, р/с №40703810328000105727   Контактные телефоны:    562575, 554787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38</cp:revision>
  <dcterms:modified xsi:type="dcterms:W3CDTF">2007-10-26T07:09:02Z</dcterms:modified>
</cp:coreProperties>
</file>