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9E57-7F30-4003-950C-F4964D03C792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99583-5D03-44B1-BD3D-81BA2791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99583-5D03-44B1-BD3D-81BA2791F8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0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2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5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8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4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4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B8D8-45F7-4DE8-ADBB-A7CD6E4F5459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F7A8-0344-4B82-80DD-E5FFAB64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0" y="2697579"/>
            <a:ext cx="9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FILM REVIEW</a:t>
            </a:r>
            <a:endParaRPr lang="ru-RU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КАДР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188640"/>
            <a:ext cx="2889250" cy="27924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980"/>
            <a:ext cx="30543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24" y="3573016"/>
            <a:ext cx="369411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ЛАРИСА\Downloads\кадр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8125"/>
            <a:ext cx="3260726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1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12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COMED</a:t>
            </a:r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1399" y="444113"/>
            <a:ext cx="12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FANTASY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27730" y="340883"/>
            <a:ext cx="15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CARTOON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8166" y="340883"/>
            <a:ext cx="15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HORROR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5550" y="378822"/>
            <a:ext cx="23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SCIENCE-FICTION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70" y="813445"/>
            <a:ext cx="178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ADVENTURE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51666" y="854388"/>
            <a:ext cx="173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ROMANCE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4609" y="813445"/>
            <a:ext cx="180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 FILM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0142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DETECTIVE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3704" y="1743472"/>
            <a:ext cx="8928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…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one with a lot of action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Film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lot of funny situations, which make you laugh, is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       …           presents spooky situations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       …          there is always a touching story of two people with a happy end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5.. ..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about police and detectives.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This … film about pirates and treasures.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Lord of the Rings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very … film.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Star Wars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… film.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Tom and Jerry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very funny … 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gripping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(захватывающий, интересный, интригующий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I like detective, they are usually so gripping.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brilliant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блестящий, нормальный, удивительный)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 the acting was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brialliant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entertaining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развлекательный, забавный, восхитительный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I don’t watch anything scary or dramatic, let’s choose an entertaining film.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hilarious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очень смешной, комичный,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юморный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–  I adore Jim Carrey, he is totally hilarious.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fast-moving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динамичный, быстрый, молниеносный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why do you like this film? Well, it’s fast-moving and exciting.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predictable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ожидаемый, будущий, предсказуемый)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this happy end was quite predictable.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truthful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идеальный, правдивый, реальный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director shows a truthful life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Leningrad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the war.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89992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Pirates of the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Carribbean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film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starring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Johnny Depp and Orlando Bloom.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This film  is about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 adventures and pirates.  The main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characters are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Elizabeth Swann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Jack Sparrow.  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The film is full of fast – moving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and action-packed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amazing special effects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. I  like that the main characters are brave, clever, helpful.  I like this film because it is really gripping and entertaining.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 recommend this film to people who like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adventures and stories about pirates.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0891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Steps to Writing a Film Review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Write the title.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Write the stars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Write 2 or 3 sentences about the film.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What is the story about?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Who are the main characters?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Who is your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character?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4. Do you like the story? Why?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5. Your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1584505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401</Words>
  <Application>Microsoft Office PowerPoint</Application>
  <PresentationFormat>Экран (4:3)</PresentationFormat>
  <Paragraphs>45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23</cp:revision>
  <dcterms:created xsi:type="dcterms:W3CDTF">2019-02-04T11:52:04Z</dcterms:created>
  <dcterms:modified xsi:type="dcterms:W3CDTF">2019-02-07T02:31:59Z</dcterms:modified>
</cp:coreProperties>
</file>