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8712968" cy="3528392"/>
          </a:xfrm>
        </p:spPr>
        <p:txBody>
          <a:bodyPr/>
          <a:lstStyle/>
          <a:p>
            <a:pPr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u="sng" dirty="0" smtClean="0"/>
              <a:t>Тема урока: </a:t>
            </a: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800" b="1" i="1" dirty="0" smtClean="0"/>
              <a:t>«Леса России. Стилистические особенности научного и художественного стиля».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26008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99392"/>
            <a:ext cx="7117180" cy="1470025"/>
          </a:xfrm>
        </p:spPr>
        <p:txBody>
          <a:bodyPr/>
          <a:lstStyle/>
          <a:p>
            <a:r>
              <a:rPr lang="ru-RU" b="1" i="1" u="sng" dirty="0" smtClean="0"/>
              <a:t>Подведение итогов:</a:t>
            </a:r>
            <a:endParaRPr lang="ru-RU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s125.ru / Новости / Во Владивостоке подведут итоги конкурса &quot;Гордость Приморь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962650" cy="4467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4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7125113" cy="924475"/>
          </a:xfrm>
        </p:spPr>
        <p:txBody>
          <a:bodyPr/>
          <a:lstStyle/>
          <a:p>
            <a:pPr algn="ctr"/>
            <a:r>
              <a:rPr lang="ru-RU" sz="6000" b="1" i="1" dirty="0" smtClean="0"/>
              <a:t>Спасибо </a:t>
            </a:r>
            <a:br>
              <a:rPr lang="ru-RU" sz="6000" b="1" i="1" dirty="0" smtClean="0"/>
            </a:br>
            <a:r>
              <a:rPr lang="ru-RU" sz="6000" b="1" i="1" dirty="0" smtClean="0"/>
              <a:t>за работу </a:t>
            </a:r>
            <a:br>
              <a:rPr lang="ru-RU" sz="6000" b="1" i="1" dirty="0" smtClean="0"/>
            </a:br>
            <a:r>
              <a:rPr lang="ru-RU" sz="6000" b="1" i="1" dirty="0" smtClean="0"/>
              <a:t>на уроке!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4189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73016"/>
            <a:ext cx="7981276" cy="1470025"/>
          </a:xfrm>
        </p:spPr>
        <p:txBody>
          <a:bodyPr/>
          <a:lstStyle/>
          <a:p>
            <a:pPr algn="ctr"/>
            <a:r>
              <a:rPr lang="ru-RU" b="1" u="sng" dirty="0" smtClean="0"/>
              <a:t>1 задание:</a:t>
            </a:r>
            <a:br>
              <a:rPr lang="ru-RU" b="1" u="sng" dirty="0" smtClean="0"/>
            </a:br>
            <a:r>
              <a:rPr lang="ru-RU" b="1" u="sng" dirty="0" smtClean="0"/>
              <a:t>определите цели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группа – по географии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группа – по стилистике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 группа по литературе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4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117180" cy="1470025"/>
          </a:xfrm>
        </p:spPr>
        <p:txBody>
          <a:bodyPr/>
          <a:lstStyle/>
          <a:p>
            <a:r>
              <a:rPr lang="ru-RU" b="1" i="1" u="sng" dirty="0" smtClean="0"/>
              <a:t>2 задание:</a:t>
            </a:r>
            <a:r>
              <a:rPr lang="ru-RU" b="1" i="1" dirty="0" smtClean="0"/>
              <a:t>  </a:t>
            </a:r>
            <a:br>
              <a:rPr lang="ru-RU" b="1" i="1" dirty="0" smtClean="0"/>
            </a:br>
            <a:r>
              <a:rPr lang="ru-RU" dirty="0" smtClean="0"/>
              <a:t>рассказать о типах леса с помощью презентаций </a:t>
            </a:r>
            <a:br>
              <a:rPr lang="ru-RU" dirty="0" smtClean="0"/>
            </a:br>
            <a:r>
              <a:rPr lang="ru-RU" dirty="0" smtClean="0"/>
              <a:t>(заранее подготовленный материал).</a:t>
            </a:r>
            <a:endParaRPr lang="ru-RU" dirty="0"/>
          </a:p>
        </p:txBody>
      </p:sp>
      <p:pic>
        <p:nvPicPr>
          <p:cNvPr id="4098" name="Picture 2" descr="Как сделать устный доклад Дерзай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686944" cy="323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117180" cy="1470025"/>
          </a:xfrm>
        </p:spPr>
        <p:txBody>
          <a:bodyPr/>
          <a:lstStyle/>
          <a:p>
            <a:r>
              <a:rPr lang="ru-RU" b="1" u="sng" dirty="0" smtClean="0"/>
              <a:t>Домашнее задание по географии: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контурную карту нанести основные типы лесов и лесообразующие породы.</a:t>
            </a:r>
            <a:endParaRPr lang="ru-RU" dirty="0"/>
          </a:p>
        </p:txBody>
      </p:sp>
      <p:pic>
        <p:nvPicPr>
          <p:cNvPr id="3074" name="Picture 2" descr="Контурные карты география 8 класс - Большой архив учеб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1905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125113" cy="924475"/>
          </a:xfrm>
        </p:spPr>
        <p:txBody>
          <a:bodyPr/>
          <a:lstStyle/>
          <a:p>
            <a:r>
              <a:rPr lang="ru-RU" sz="4400" b="1" i="1" u="sng" dirty="0" smtClean="0"/>
              <a:t>3 задание: </a:t>
            </a:r>
            <a:br>
              <a:rPr lang="ru-RU" sz="4400" b="1" i="1" u="sng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работа с текстами.</a:t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2050" name="Picture 2" descr="PR-текст Контент-Стр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38115"/>
            <a:ext cx="3208687" cy="3249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261"/>
            <a:ext cx="7117180" cy="1470025"/>
          </a:xfrm>
        </p:spPr>
        <p:txBody>
          <a:bodyPr/>
          <a:lstStyle/>
          <a:p>
            <a:r>
              <a:rPr lang="ru-RU" sz="4400" b="1" i="1" u="sng" dirty="0" smtClean="0"/>
              <a:t>Физкультминутка!</a:t>
            </a:r>
            <a:endParaRPr lang="ru-RU" sz="4400" b="1" i="1" u="sng" dirty="0"/>
          </a:p>
        </p:txBody>
      </p:sp>
      <p:pic>
        <p:nvPicPr>
          <p:cNvPr id="1026" name="Picture 2" descr="Новости МБДОУ МО &quot;Детский сад 77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58078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117180" cy="1470025"/>
          </a:xfrm>
        </p:spPr>
        <p:txBody>
          <a:bodyPr/>
          <a:lstStyle/>
          <a:p>
            <a:r>
              <a:rPr lang="ru-RU" b="1" i="1" u="sng" dirty="0" smtClean="0"/>
              <a:t>4 задание:</a:t>
            </a:r>
            <a:br>
              <a:rPr lang="ru-RU" b="1" i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творческое.</a:t>
            </a:r>
            <a:endParaRPr lang="ru-RU" dirty="0"/>
          </a:p>
        </p:txBody>
      </p:sp>
      <p:pic>
        <p:nvPicPr>
          <p:cNvPr id="6146" name="Picture 2" descr="Красную книгу России необходимо переписать - с такой инициативой. - 30 Января 2014 - Blog - Nevsky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6221491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117180" cy="1470025"/>
          </a:xfrm>
        </p:spPr>
        <p:txBody>
          <a:bodyPr/>
          <a:lstStyle/>
          <a:p>
            <a:r>
              <a:rPr lang="ru-RU" b="1" i="1" u="sng" dirty="0" smtClean="0"/>
              <a:t>Домашнее задание по литературе:</a:t>
            </a:r>
            <a:br>
              <a:rPr lang="ru-RU" b="1" i="1" u="sng" dirty="0" smtClean="0"/>
            </a:br>
            <a:r>
              <a:rPr lang="ru-RU" dirty="0" smtClean="0"/>
              <a:t>сочинение «Путешествие по лесу».</a:t>
            </a:r>
            <a:endParaRPr lang="ru-RU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Березовая рощ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5608911" cy="3505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117180" cy="1470025"/>
          </a:xfrm>
        </p:spPr>
        <p:txBody>
          <a:bodyPr/>
          <a:lstStyle/>
          <a:p>
            <a:r>
              <a:rPr lang="ru-RU" b="1" i="1" u="sng" dirty="0" smtClean="0"/>
              <a:t>5 задание:</a:t>
            </a:r>
            <a:br>
              <a:rPr lang="ru-RU" b="1" i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«черный ящик».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Чёрный ящик. Статья. Визуализация. Самопознание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4293728" cy="4342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60</TotalTime>
  <Words>31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Courier New</vt:lpstr>
      <vt:lpstr>Trebuchet MS</vt:lpstr>
      <vt:lpstr>Verdana</vt:lpstr>
      <vt:lpstr>Wingdings 2</vt:lpstr>
      <vt:lpstr>Spring</vt:lpstr>
      <vt:lpstr> Тема урока:  «Леса России. Стилистические особенности научного и художественного стиля».</vt:lpstr>
      <vt:lpstr>1 задание: определите цели урока:  1 группа – по географии  2 группа – по стилистике  3 группа по литературе</vt:lpstr>
      <vt:lpstr>2 задание:   рассказать о типах леса с помощью презентаций  (заранее подготовленный материал).</vt:lpstr>
      <vt:lpstr>Домашнее задание по географии: на контурную карту нанести основные типы лесов и лесообразующие породы.</vt:lpstr>
      <vt:lpstr>3 задание:   работа с текстами. </vt:lpstr>
      <vt:lpstr>Физкультминутка!</vt:lpstr>
      <vt:lpstr>4 задание:  творческое.</vt:lpstr>
      <vt:lpstr>Домашнее задание по литературе: сочинение «Путешествие по лесу».</vt:lpstr>
      <vt:lpstr>5 задание:  «черный ящик».</vt:lpstr>
      <vt:lpstr>Подведение итогов:</vt:lpstr>
      <vt:lpstr>Спасибо  за работу  на уроке!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ADMIN</cp:lastModifiedBy>
  <cp:revision>4</cp:revision>
  <dcterms:created xsi:type="dcterms:W3CDTF">2014-12-18T11:13:41Z</dcterms:created>
  <dcterms:modified xsi:type="dcterms:W3CDTF">2020-07-20T07:48:05Z</dcterms:modified>
</cp:coreProperties>
</file>