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3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82" y="-8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sldImg"/>
          </p:nvPr>
        </p:nvSpPr>
        <p:spPr bwMode="auto">
          <a:xfrm>
            <a:off x="1544638" y="1069975"/>
            <a:ext cx="4467225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52525" y="5089525"/>
            <a:ext cx="5256213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0726818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7800" cy="40655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DAB3D-4EFE-4EE4-BB04-51ACCE9E28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8762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6F470-DD06-4867-A982-2FF9C50999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7019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F449B-839E-4FCE-839B-0D9E3BC72A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0685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044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306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6277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0250" y="2100263"/>
            <a:ext cx="4225925" cy="4759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8575" y="2100263"/>
            <a:ext cx="4227513" cy="4759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951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985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868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392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770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45C9F-ABE0-4213-A64A-CD4D7A317A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2097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1963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337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5025" y="588963"/>
            <a:ext cx="2151063" cy="6270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0250" y="588963"/>
            <a:ext cx="6302375" cy="6270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699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417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595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4479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5925" cy="4759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2101850"/>
            <a:ext cx="4225925" cy="4759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446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494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697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30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AF430-1EAB-4F31-AE3E-2CD77714D6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91611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5906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48790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80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4550" y="577850"/>
            <a:ext cx="2151063" cy="6283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577850"/>
            <a:ext cx="6300787" cy="62833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674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767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691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3447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5925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2101850"/>
            <a:ext cx="4227512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917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513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66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37B79-6CF6-46E4-882C-361A6932EC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7276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401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47559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218867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322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627063"/>
            <a:ext cx="2151062" cy="6235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2375" cy="6235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08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346C4-8CDD-4053-9060-7B16B1578C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659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F01F8-7D52-4ED3-AE87-27E6DC3D9F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818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0C2A5-43B2-45F3-808B-E56E0381E8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493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09B81-FACC-43AA-9937-DAC17F3848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9223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A638-EB52-4E17-9E29-611D035402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1948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A126695-DE35-40DB-A4BC-96CB2218FC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oundRect">
            <a:avLst>
              <a:gd name="adj" fmla="val 19"/>
            </a:avLst>
          </a:prstGeom>
          <a:gradFill rotWithShape="0">
            <a:gsLst>
              <a:gs pos="0">
                <a:srgbClr val="EB613D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0250" y="588963"/>
            <a:ext cx="8605838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0250" y="2100263"/>
            <a:ext cx="8605838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512888" cy="7559675"/>
          </a:xfrm>
          <a:prstGeom prst="roundRect">
            <a:avLst>
              <a:gd name="adj" fmla="val 102"/>
            </a:avLst>
          </a:prstGeom>
          <a:solidFill>
            <a:srgbClr val="00008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1527175" y="0"/>
            <a:ext cx="38100" cy="7559675"/>
          </a:xfrm>
          <a:prstGeom prst="roundRect">
            <a:avLst>
              <a:gd name="adj" fmla="val 4167"/>
            </a:avLst>
          </a:prstGeom>
          <a:solidFill>
            <a:srgbClr val="00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8207375" y="7477125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6" name="AutoShape 7"/>
          <p:cNvSpPr>
            <a:spLocks noChangeArrowheads="1"/>
          </p:cNvSpPr>
          <p:nvPr/>
        </p:nvSpPr>
        <p:spPr bwMode="auto">
          <a:xfrm>
            <a:off x="8207375" y="7332663"/>
            <a:ext cx="600075" cy="77787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7" name="AutoShape 8"/>
          <p:cNvSpPr>
            <a:spLocks noChangeArrowheads="1"/>
          </p:cNvSpPr>
          <p:nvPr/>
        </p:nvSpPr>
        <p:spPr bwMode="auto">
          <a:xfrm>
            <a:off x="8207375" y="7175500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8" name="AutoShape 9"/>
          <p:cNvSpPr>
            <a:spLocks noChangeArrowheads="1"/>
          </p:cNvSpPr>
          <p:nvPr/>
        </p:nvSpPr>
        <p:spPr bwMode="auto">
          <a:xfrm>
            <a:off x="8207375" y="7032625"/>
            <a:ext cx="600075" cy="77788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9" name="AutoShape 10"/>
          <p:cNvSpPr>
            <a:spLocks noChangeArrowheads="1"/>
          </p:cNvSpPr>
          <p:nvPr/>
        </p:nvSpPr>
        <p:spPr bwMode="auto">
          <a:xfrm>
            <a:off x="8207375" y="6877050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60" name="AutoShape 11"/>
          <p:cNvSpPr>
            <a:spLocks noChangeArrowheads="1"/>
          </p:cNvSpPr>
          <p:nvPr/>
        </p:nvSpPr>
        <p:spPr bwMode="auto">
          <a:xfrm>
            <a:off x="8207375" y="6732588"/>
            <a:ext cx="600075" cy="77787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61" name="AutoShape 12"/>
          <p:cNvSpPr>
            <a:spLocks noChangeArrowheads="1"/>
          </p:cNvSpPr>
          <p:nvPr/>
        </p:nvSpPr>
        <p:spPr bwMode="auto">
          <a:xfrm>
            <a:off x="8937625" y="7477125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62" name="AutoShape 13"/>
          <p:cNvSpPr>
            <a:spLocks noChangeArrowheads="1"/>
          </p:cNvSpPr>
          <p:nvPr/>
        </p:nvSpPr>
        <p:spPr bwMode="auto">
          <a:xfrm>
            <a:off x="8937625" y="7332663"/>
            <a:ext cx="600075" cy="77787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63" name="AutoShape 14"/>
          <p:cNvSpPr>
            <a:spLocks noChangeArrowheads="1"/>
          </p:cNvSpPr>
          <p:nvPr/>
        </p:nvSpPr>
        <p:spPr bwMode="auto">
          <a:xfrm>
            <a:off x="8937625" y="7175500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64" name="AutoShape 15"/>
          <p:cNvSpPr>
            <a:spLocks noChangeArrowheads="1"/>
          </p:cNvSpPr>
          <p:nvPr/>
        </p:nvSpPr>
        <p:spPr bwMode="auto">
          <a:xfrm>
            <a:off x="8937625" y="7032625"/>
            <a:ext cx="600075" cy="77788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65" name="AutoShape 16"/>
          <p:cNvSpPr>
            <a:spLocks noChangeArrowheads="1"/>
          </p:cNvSpPr>
          <p:nvPr/>
        </p:nvSpPr>
        <p:spPr bwMode="auto">
          <a:xfrm>
            <a:off x="8937625" y="6877050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66" name="AutoShape 17"/>
          <p:cNvSpPr>
            <a:spLocks noChangeArrowheads="1"/>
          </p:cNvSpPr>
          <p:nvPr/>
        </p:nvSpPr>
        <p:spPr bwMode="auto">
          <a:xfrm>
            <a:off x="8937625" y="6732588"/>
            <a:ext cx="600075" cy="77787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ＭＳ Ｐ明朝" pitchFamily="16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ＭＳ Ｐ明朝" pitchFamily="16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ＭＳ Ｐ明朝" pitchFamily="16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ＭＳ Ｐ明朝" pitchFamily="16" charset="-128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ＭＳ Ｐ明朝" pitchFamily="16" charset="-128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ＭＳ Ｐ明朝" pitchFamily="16" charset="-128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ＭＳ Ｐ明朝" pitchFamily="16" charset="-128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ＭＳ Ｐ明朝" pitchFamily="16" charset="-128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5pPr>
      <a:lvl6pPr marL="25146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577850"/>
            <a:ext cx="86042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4250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6" name="Line 3"/>
          <p:cNvSpPr>
            <a:spLocks noChangeShapeType="1"/>
          </p:cNvSpPr>
          <p:nvPr/>
        </p:nvSpPr>
        <p:spPr bwMode="auto">
          <a:xfrm>
            <a:off x="373063" y="128588"/>
            <a:ext cx="1587" cy="2041525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7" name="Line 4"/>
          <p:cNvSpPr>
            <a:spLocks noChangeShapeType="1"/>
          </p:cNvSpPr>
          <p:nvPr/>
        </p:nvSpPr>
        <p:spPr bwMode="auto">
          <a:xfrm>
            <a:off x="147638" y="363538"/>
            <a:ext cx="2043112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8" name="Line 5"/>
          <p:cNvSpPr>
            <a:spLocks noChangeShapeType="1"/>
          </p:cNvSpPr>
          <p:nvPr/>
        </p:nvSpPr>
        <p:spPr bwMode="auto">
          <a:xfrm>
            <a:off x="530225" y="157163"/>
            <a:ext cx="1588" cy="608012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9" name="Line 6"/>
          <p:cNvSpPr>
            <a:spLocks noChangeShapeType="1"/>
          </p:cNvSpPr>
          <p:nvPr/>
        </p:nvSpPr>
        <p:spPr bwMode="auto">
          <a:xfrm>
            <a:off x="138113" y="500063"/>
            <a:ext cx="608012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0" name="Line 7"/>
          <p:cNvSpPr>
            <a:spLocks noChangeShapeType="1"/>
          </p:cNvSpPr>
          <p:nvPr/>
        </p:nvSpPr>
        <p:spPr bwMode="auto">
          <a:xfrm>
            <a:off x="1139825" y="0"/>
            <a:ext cx="1588" cy="7559675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1" name="Line 8"/>
          <p:cNvSpPr>
            <a:spLocks noChangeShapeType="1"/>
          </p:cNvSpPr>
          <p:nvPr/>
        </p:nvSpPr>
        <p:spPr bwMode="auto">
          <a:xfrm>
            <a:off x="1738313" y="0"/>
            <a:ext cx="1587" cy="7559675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2" name="Line 9"/>
          <p:cNvSpPr>
            <a:spLocks noChangeShapeType="1"/>
          </p:cNvSpPr>
          <p:nvPr/>
        </p:nvSpPr>
        <p:spPr bwMode="auto">
          <a:xfrm>
            <a:off x="2425700" y="0"/>
            <a:ext cx="1588" cy="7559675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3" name="Line 10"/>
          <p:cNvSpPr>
            <a:spLocks noChangeShapeType="1"/>
          </p:cNvSpPr>
          <p:nvPr/>
        </p:nvSpPr>
        <p:spPr bwMode="auto">
          <a:xfrm>
            <a:off x="3092450" y="0"/>
            <a:ext cx="1588" cy="7559675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4" name="Line 11"/>
          <p:cNvSpPr>
            <a:spLocks noChangeShapeType="1"/>
          </p:cNvSpPr>
          <p:nvPr/>
        </p:nvSpPr>
        <p:spPr bwMode="auto">
          <a:xfrm>
            <a:off x="3790950" y="0"/>
            <a:ext cx="1588" cy="7559675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5" name="Line 12"/>
          <p:cNvSpPr>
            <a:spLocks noChangeShapeType="1"/>
          </p:cNvSpPr>
          <p:nvPr/>
        </p:nvSpPr>
        <p:spPr bwMode="auto">
          <a:xfrm>
            <a:off x="628650" y="0"/>
            <a:ext cx="1588" cy="7559675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6" name="Line 13"/>
          <p:cNvSpPr>
            <a:spLocks noChangeShapeType="1"/>
          </p:cNvSpPr>
          <p:nvPr/>
        </p:nvSpPr>
        <p:spPr bwMode="auto">
          <a:xfrm>
            <a:off x="4556125" y="0"/>
            <a:ext cx="1588" cy="7559675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7" name="Line 14"/>
          <p:cNvSpPr>
            <a:spLocks noChangeShapeType="1"/>
          </p:cNvSpPr>
          <p:nvPr/>
        </p:nvSpPr>
        <p:spPr bwMode="auto">
          <a:xfrm>
            <a:off x="5351463" y="0"/>
            <a:ext cx="1587" cy="7559675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8" name="Line 15"/>
          <p:cNvSpPr>
            <a:spLocks noChangeShapeType="1"/>
          </p:cNvSpPr>
          <p:nvPr/>
        </p:nvSpPr>
        <p:spPr bwMode="auto">
          <a:xfrm>
            <a:off x="6097588" y="0"/>
            <a:ext cx="1587" cy="7559675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9" name="Line 16"/>
          <p:cNvSpPr>
            <a:spLocks noChangeShapeType="1"/>
          </p:cNvSpPr>
          <p:nvPr/>
        </p:nvSpPr>
        <p:spPr bwMode="auto">
          <a:xfrm>
            <a:off x="6892925" y="0"/>
            <a:ext cx="1588" cy="7559675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0" name="Line 17"/>
          <p:cNvSpPr>
            <a:spLocks noChangeShapeType="1"/>
          </p:cNvSpPr>
          <p:nvPr/>
        </p:nvSpPr>
        <p:spPr bwMode="auto">
          <a:xfrm>
            <a:off x="7540625" y="0"/>
            <a:ext cx="1588" cy="7559675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1" name="Line 18"/>
          <p:cNvSpPr>
            <a:spLocks noChangeShapeType="1"/>
          </p:cNvSpPr>
          <p:nvPr/>
        </p:nvSpPr>
        <p:spPr bwMode="auto">
          <a:xfrm>
            <a:off x="8159750" y="0"/>
            <a:ext cx="1588" cy="7559675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2" name="Line 19"/>
          <p:cNvSpPr>
            <a:spLocks noChangeShapeType="1"/>
          </p:cNvSpPr>
          <p:nvPr/>
        </p:nvSpPr>
        <p:spPr bwMode="auto">
          <a:xfrm>
            <a:off x="8788400" y="0"/>
            <a:ext cx="1588" cy="7559675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3" name="Line 20"/>
          <p:cNvSpPr>
            <a:spLocks noChangeShapeType="1"/>
          </p:cNvSpPr>
          <p:nvPr/>
        </p:nvSpPr>
        <p:spPr bwMode="auto">
          <a:xfrm>
            <a:off x="9485313" y="0"/>
            <a:ext cx="1587" cy="7559675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4" name="Line 21"/>
          <p:cNvSpPr>
            <a:spLocks noChangeShapeType="1"/>
          </p:cNvSpPr>
          <p:nvPr/>
        </p:nvSpPr>
        <p:spPr bwMode="auto">
          <a:xfrm>
            <a:off x="0" y="598488"/>
            <a:ext cx="10080625" cy="1587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5" name="Line 22"/>
          <p:cNvSpPr>
            <a:spLocks noChangeShapeType="1"/>
          </p:cNvSpPr>
          <p:nvPr/>
        </p:nvSpPr>
        <p:spPr bwMode="auto">
          <a:xfrm>
            <a:off x="0" y="1285875"/>
            <a:ext cx="10080625" cy="1588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6" name="Line 23"/>
          <p:cNvSpPr>
            <a:spLocks noChangeShapeType="1"/>
          </p:cNvSpPr>
          <p:nvPr/>
        </p:nvSpPr>
        <p:spPr bwMode="auto">
          <a:xfrm>
            <a:off x="0" y="2081213"/>
            <a:ext cx="10080625" cy="1587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7" name="Line 24"/>
          <p:cNvSpPr>
            <a:spLocks noChangeShapeType="1"/>
          </p:cNvSpPr>
          <p:nvPr/>
        </p:nvSpPr>
        <p:spPr bwMode="auto">
          <a:xfrm>
            <a:off x="0" y="2886075"/>
            <a:ext cx="10080625" cy="1588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8" name="Line 25"/>
          <p:cNvSpPr>
            <a:spLocks noChangeShapeType="1"/>
          </p:cNvSpPr>
          <p:nvPr/>
        </p:nvSpPr>
        <p:spPr bwMode="auto">
          <a:xfrm>
            <a:off x="0" y="3622675"/>
            <a:ext cx="10080625" cy="1588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9" name="Line 26"/>
          <p:cNvSpPr>
            <a:spLocks noChangeShapeType="1"/>
          </p:cNvSpPr>
          <p:nvPr/>
        </p:nvSpPr>
        <p:spPr bwMode="auto">
          <a:xfrm>
            <a:off x="0" y="4321175"/>
            <a:ext cx="10080625" cy="1588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00" name="Line 27"/>
          <p:cNvSpPr>
            <a:spLocks noChangeShapeType="1"/>
          </p:cNvSpPr>
          <p:nvPr/>
        </p:nvSpPr>
        <p:spPr bwMode="auto">
          <a:xfrm>
            <a:off x="0" y="4968875"/>
            <a:ext cx="10080625" cy="1588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01" name="Line 28"/>
          <p:cNvSpPr>
            <a:spLocks noChangeShapeType="1"/>
          </p:cNvSpPr>
          <p:nvPr/>
        </p:nvSpPr>
        <p:spPr bwMode="auto">
          <a:xfrm>
            <a:off x="0" y="5646738"/>
            <a:ext cx="10080625" cy="1587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02" name="Line 29"/>
          <p:cNvSpPr>
            <a:spLocks noChangeShapeType="1"/>
          </p:cNvSpPr>
          <p:nvPr/>
        </p:nvSpPr>
        <p:spPr bwMode="auto">
          <a:xfrm>
            <a:off x="0" y="6245225"/>
            <a:ext cx="10080625" cy="1588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03" name="Line 30"/>
          <p:cNvSpPr>
            <a:spLocks noChangeShapeType="1"/>
          </p:cNvSpPr>
          <p:nvPr/>
        </p:nvSpPr>
        <p:spPr bwMode="auto">
          <a:xfrm>
            <a:off x="0" y="6923088"/>
            <a:ext cx="10080625" cy="1587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583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5837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1016000" y="525463"/>
            <a:ext cx="8629650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6048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9600">
                <a:solidFill>
                  <a:srgbClr val="4B1F6F"/>
                </a:solidFill>
                <a:latin typeface="Times New Roman" pitchFamily="16" charset="0"/>
              </a:rPr>
              <a:t>Products</a:t>
            </a:r>
            <a:br>
              <a:rPr lang="ru-RU" altLang="ru-RU" sz="9600">
                <a:solidFill>
                  <a:srgbClr val="4B1F6F"/>
                </a:solidFill>
                <a:latin typeface="Times New Roman" pitchFamily="16" charset="0"/>
              </a:rPr>
            </a:br>
            <a:endParaRPr lang="ru-RU" altLang="ru-RU" sz="9600">
              <a:solidFill>
                <a:srgbClr val="4B1F6F"/>
              </a:solidFill>
              <a:latin typeface="Times New Roman" pitchFamily="16" charset="0"/>
            </a:endParaRP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2674938"/>
            <a:ext cx="5721350" cy="419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20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I'm a fruit. I'm sour. People like to drink tea with it.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741363" y="585788"/>
            <a:ext cx="8607425" cy="631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16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3200" b="1">
                <a:solidFill>
                  <a:srgbClr val="000000"/>
                </a:solidFill>
                <a:latin typeface="Times New Roman" pitchFamily="16" charset="0"/>
              </a:rPr>
              <a:t>lemon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566738"/>
            <a:ext cx="5561013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20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I'm white. You can eat me 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at the cinema.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857250"/>
            <a:ext cx="5735637" cy="580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20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I'm a vegetable. I'm brown.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 I'm round and small.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16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4800" b="1">
                <a:solidFill>
                  <a:srgbClr val="000000"/>
                </a:solidFill>
                <a:latin typeface="Times New Roman" pitchFamily="16" charset="0"/>
              </a:rPr>
              <a:t>potatoes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712788"/>
            <a:ext cx="7027863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024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4800">
                <a:solidFill>
                  <a:srgbClr val="000000"/>
                </a:solidFill>
                <a:latin typeface="Times New Roman" pitchFamily="16" charset="0"/>
              </a:rPr>
              <a:t>Name a fruit thatstarts with «A».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4800">
                <a:solidFill>
                  <a:srgbClr val="000000"/>
                </a:solidFill>
                <a:latin typeface="Times New Roman" pitchFamily="16" charset="0"/>
              </a:rPr>
              <a:t>It is white on the inside and can be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4800">
                <a:solidFill>
                  <a:srgbClr val="000000"/>
                </a:solidFill>
                <a:latin typeface="Times New Roman" pitchFamily="16" charset="0"/>
              </a:rPr>
              <a:t>red, yellow, or green 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4800">
                <a:solidFill>
                  <a:srgbClr val="000000"/>
                </a:solidFill>
                <a:latin typeface="Times New Roman" pitchFamily="16" charset="0"/>
              </a:rPr>
              <a:t>on the outside.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4800">
                <a:solidFill>
                  <a:srgbClr val="000000"/>
                </a:solidFill>
                <a:latin typeface="Times New Roman" pitchFamily="16" charset="0"/>
              </a:rPr>
              <a:t>It grows on a big tree.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4800">
                <a:solidFill>
                  <a:srgbClr val="000000"/>
                </a:solidFill>
                <a:latin typeface="Times New Roman" pitchFamily="16" charset="0"/>
              </a:rPr>
              <a:t>Children like it.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16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4400" b="1">
                <a:solidFill>
                  <a:srgbClr val="000000"/>
                </a:solidFill>
                <a:latin typeface="Times New Roman" pitchFamily="16" charset="0"/>
              </a:rPr>
              <a:t>apple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54025"/>
            <a:ext cx="5300663" cy="507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20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I'm sweet. You can eat me at your birthday party.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16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 b="1">
                <a:solidFill>
                  <a:srgbClr val="000000"/>
                </a:solidFill>
                <a:latin typeface="Times New Roman" pitchFamily="16" charset="0"/>
              </a:rPr>
              <a:t>cake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519113"/>
            <a:ext cx="4491037" cy="449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20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I'm  a fruit. I'm small. 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I'm sweet.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20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Name a red juicy fruit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that we eat in salads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or cook it to make ketchup.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Some people think that it is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a vegetable, but it is not.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741363" y="585788"/>
            <a:ext cx="8607425" cy="631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16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3200" b="1">
                <a:solidFill>
                  <a:srgbClr val="000000"/>
                </a:solidFill>
                <a:latin typeface="Times New Roman" pitchFamily="16" charset="0"/>
              </a:rPr>
              <a:t>tomatoes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323850"/>
            <a:ext cx="4621212" cy="530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20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It’s the same color as its name.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741363" y="585788"/>
            <a:ext cx="8607425" cy="631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16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3200" b="1">
                <a:solidFill>
                  <a:srgbClr val="000000"/>
                </a:solidFill>
                <a:latin typeface="Times New Roman" pitchFamily="16" charset="0"/>
              </a:rPr>
              <a:t>orange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600075"/>
            <a:ext cx="6403975" cy="569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20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I'm brown.  I'm very sweet. 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I'm very useful. I help people to be clever and happy.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741363" y="360363"/>
            <a:ext cx="8607425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16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3200" b="1">
                <a:solidFill>
                  <a:srgbClr val="000000"/>
                </a:solidFill>
                <a:latin typeface="Times New Roman" pitchFamily="16" charset="0"/>
              </a:rPr>
              <a:t>chocolate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701675"/>
            <a:ext cx="7239000" cy="598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20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You smile when you name it.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54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The mouse likes it very much.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514350" y="665163"/>
            <a:ext cx="9144000" cy="60960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>
                <a:solidFill>
                  <a:srgbClr val="000000"/>
                </a:solidFill>
              </a:rPr>
              <a:t>cheese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20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They are white outside and yellow inside. 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We have them from chicken.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1231900" y="584200"/>
            <a:ext cx="8024813" cy="565785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>
                <a:solidFill>
                  <a:srgbClr val="000000"/>
                </a:solidFill>
              </a:rPr>
              <a:t>Eggs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741363" y="431800"/>
            <a:ext cx="8607425" cy="662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16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 b="1">
                <a:solidFill>
                  <a:srgbClr val="000000"/>
                </a:solidFill>
                <a:latin typeface="Times New Roman" pitchFamily="16" charset="0"/>
              </a:rPr>
              <a:t> cherry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665163"/>
            <a:ext cx="5819775" cy="525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20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It is round, with sausage,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54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tomato and cheese on top.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460500" y="488950"/>
            <a:ext cx="7261225" cy="567055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>
                <a:solidFill>
                  <a:srgbClr val="000000"/>
                </a:solidFill>
              </a:rPr>
              <a:t>pizza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20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I'm white and 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you can drink me.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 come from a cow.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730250"/>
            <a:ext cx="3375025" cy="634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20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I'm  a vegetable. 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I'm long and orange.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Rabbits like me.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788988" y="-3175"/>
            <a:ext cx="7332662" cy="693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16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4400" b="1">
                <a:solidFill>
                  <a:srgbClr val="000000"/>
                </a:solidFill>
                <a:latin typeface="Times New Roman" pitchFamily="16" charset="0"/>
              </a:rPr>
              <a:t>carrot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541338"/>
            <a:ext cx="6729412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741363" y="627063"/>
            <a:ext cx="86074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20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I'm a vegetable. I'm yellow. 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5400">
                <a:solidFill>
                  <a:srgbClr val="000000"/>
                </a:solidFill>
                <a:latin typeface="Times New Roman" pitchFamily="16" charset="0"/>
              </a:rPr>
              <a:t>People cry when they cut me.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741363" y="276225"/>
            <a:ext cx="8607425" cy="693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16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3200">
              <a:solidFill>
                <a:srgbClr val="000000"/>
              </a:solidFill>
              <a:latin typeface="Times New Roman" pitchFamily="16" charset="0"/>
            </a:endParaRP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4400" b="1">
                <a:solidFill>
                  <a:srgbClr val="000000"/>
                </a:solidFill>
                <a:latin typeface="Times New Roman" pitchFamily="16" charset="0"/>
              </a:rPr>
              <a:t>onion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571500"/>
            <a:ext cx="5492750" cy="576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ＭＳ Ｐ明朝"/>
        <a:cs typeface=""/>
      </a:majorFont>
      <a:minorFont>
        <a:latin typeface="Times New Roman"/>
        <a:ea typeface="ＭＳ Ｐ明朝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34453</TotalTime>
  <Words>255</Words>
  <Application>Microsoft Office PowerPoint</Application>
  <PresentationFormat>Произвольный</PresentationFormat>
  <Paragraphs>261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Microsoft YaHei</vt:lpstr>
      <vt:lpstr>Times New Roman</vt:lpstr>
      <vt:lpstr>ＭＳ Ｐ明朝</vt:lpstr>
      <vt:lpstr>msmincho</vt:lpstr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cp:lastPrinted>1601-01-01T00:00:00Z</cp:lastPrinted>
  <dcterms:created xsi:type="dcterms:W3CDTF">2020-01-26T06:37:16Z</dcterms:created>
  <dcterms:modified xsi:type="dcterms:W3CDTF">2020-07-10T05:49:43Z</dcterms:modified>
</cp:coreProperties>
</file>