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2EB87-969E-43E4-A2D6-A20FBB7E380C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C30F-953B-4AFE-ABAC-DE8A71F60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22DA-4449-454A-A4EA-DCCD3AC6FC5E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046A-677D-47A3-B7CC-43070F347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37E66-E235-4C94-9D1B-233937BAA748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896F5-9DB8-459F-8002-23E067079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8A6BE-52CA-48CA-B3B3-483B338846F4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39415-11D6-41E8-A348-A956C3BC1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420D-B4F6-441E-B4CA-4A403E25C723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9D26-BF67-41CE-81A6-873F79E4C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411E-DF27-4CF9-9C2C-14FB2A4F7CED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1A5AB-A299-4BCA-A28A-516A5A6A1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586FA-0BA1-48C7-8EEC-4E7CFFA20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0A80C-96F4-4662-82BD-B6C50CF5DC4F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A6CE0-3E92-4DD7-B300-D8B9EC529549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DDFB-A902-4079-8AAA-47A06926A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2282-8B75-47A0-9D0F-B521BBE57150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D2F6E-5DEE-4B46-81E8-2543668CD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7638-393E-4A73-8EEB-411C2AA5B3A1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43D63-DAF8-45A8-ADDD-6FCF8FF6A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6FDE4-3FDD-4D66-ACA4-D5FAAE21893E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AE5EC-6341-4D93-90D8-1B5418A0C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8EC834-246C-4602-87A8-F8AC0EDD5C83}" type="datetimeFigureOut">
              <a:rPr lang="ru-RU"/>
              <a:pPr>
                <a:defRPr/>
              </a:pPr>
              <a:t>10.07.2020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BE743-0F96-4FCF-87DE-FE7A63BF5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25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Урок изобразительного искусства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7 класс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</a:rPr>
              <a:t>Изображение человека в движении</a:t>
            </a:r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дега прима-балери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35555" y="1323996"/>
            <a:ext cx="3565271" cy="51054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6216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C00000"/>
                </a:solidFill>
              </a:rPr>
              <a:t>Э. Дега «Звезда балета (Прима-балерина)», 1878 г.</a:t>
            </a:r>
            <a:endParaRPr lang="ru-RU" sz="2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дега балетная школ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252558"/>
            <a:ext cx="6722110" cy="51054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6216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C00000"/>
                </a:solidFill>
              </a:rPr>
              <a:t>Э. Дега «Балетная школа», 1876 г.</a:t>
            </a:r>
            <a:endParaRPr lang="ru-RU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икассо девочка на шар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283640"/>
            <a:ext cx="2928153" cy="514575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6216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C00000"/>
                </a:solidFill>
              </a:rPr>
              <a:t>П. Пикассо «Девочка на шаре», 1905 г.</a:t>
            </a:r>
            <a:endParaRPr lang="ru-RU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6216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C00000"/>
                </a:solidFill>
              </a:rPr>
              <a:t>Мирон «Дискобол», 140  н.э. </a:t>
            </a:r>
            <a:endParaRPr lang="ru-RU" sz="2800">
              <a:solidFill>
                <a:srgbClr val="C00000"/>
              </a:solidFill>
            </a:endParaRPr>
          </a:p>
        </p:txBody>
      </p:sp>
      <p:pic>
        <p:nvPicPr>
          <p:cNvPr id="9219" name="Picture 5" descr="Д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75" y="1214438"/>
            <a:ext cx="307975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7" descr="http://ceolte.com/img/264.files/image0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71625" y="1500188"/>
            <a:ext cx="6057900" cy="4479925"/>
          </a:xfr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-76216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C00000"/>
                </a:solidFill>
              </a:rPr>
              <a:t>Пропорции фигуры человека</a:t>
            </a:r>
            <a:endParaRPr lang="ru-RU" sz="2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C00000"/>
                </a:solidFill>
              </a:rPr>
              <a:t>Задание: </a:t>
            </a:r>
            <a:r>
              <a:rPr lang="ru-RU" i="1" dirty="0" smtClean="0">
                <a:solidFill>
                  <a:srgbClr val="002060"/>
                </a:solidFill>
                <a:latin typeface="Calibri" pitchFamily="34" charset="0"/>
              </a:rPr>
              <a:t>Выполнить сюжетную композицию, изображающую людей в движении.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Последовательность работы: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1.    На формате листа подвигайте элементы человеческих фигур и придумайте, какие движения будете выполнять (танец, спортивная игра и т.п.).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2.   Приклейте элементы человеческих фигур. Не забывайте о грамотной композиции.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3.   Можно дополнить  изображение деталями: мяч, лыжи и т.п.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4.   Продумайте устный рассказ о том, что вы изобразили.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6216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C00000"/>
                </a:solidFill>
              </a:rPr>
              <a:t>Практическая работа</a:t>
            </a:r>
            <a:endParaRPr lang="ru-RU" sz="2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002060"/>
                </a:solidFill>
              </a:rPr>
              <a:t>1.   Изображение выполнено в технике аппликация;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solidFill>
                  <a:srgbClr val="002060"/>
                </a:solidFill>
              </a:rPr>
              <a:t>2.   Движения фигур характерные, узнаваемые (бег, катание на лыжах и т.п.);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002060"/>
                </a:solidFill>
              </a:rPr>
              <a:t>3.  Грамотная композиция изображения;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002060"/>
                </a:solidFill>
              </a:rPr>
              <a:t>4.  Аккуратное выполнение работы;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002060"/>
                </a:solidFill>
              </a:rPr>
              <a:t>5.  Дружная работа в группе.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-76216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C00000"/>
                </a:solidFill>
              </a:rPr>
              <a:t>Критерии оценки:</a:t>
            </a:r>
            <a:endParaRPr lang="ru-RU" sz="28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103</TotalTime>
  <Words>176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Constantia</vt:lpstr>
      <vt:lpstr>Wingdings 2</vt:lpstr>
      <vt:lpstr>Calibri</vt:lpstr>
      <vt:lpstr>Бумажная</vt:lpstr>
      <vt:lpstr>Изображение человека в движении</vt:lpstr>
      <vt:lpstr>Э. Дега «Звезда балета (Прима-балерина)», 1878 г.</vt:lpstr>
      <vt:lpstr>Э. Дега «Балетная школа», 1876 г.</vt:lpstr>
      <vt:lpstr>П. Пикассо «Девочка на шаре», 1905 г.</vt:lpstr>
      <vt:lpstr>Мирон «Дискобол», 140  н.э. </vt:lpstr>
      <vt:lpstr>Пропорции фигуры человека</vt:lpstr>
      <vt:lpstr>Практическая работа</vt:lpstr>
      <vt:lpstr>Критерии оценки: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Изображение человека в движении</dc:title>
  <dc:creator>Лена</dc:creator>
  <cp:lastModifiedBy>Лена</cp:lastModifiedBy>
  <cp:revision>11</cp:revision>
  <dcterms:created xsi:type="dcterms:W3CDTF">2013-02-03T16:04:19Z</dcterms:created>
  <dcterms:modified xsi:type="dcterms:W3CDTF">2020-07-10T09:50:57Z</dcterms:modified>
</cp:coreProperties>
</file>