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8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язык. 2 класс</a:t>
            </a:r>
            <a:br>
              <a:rPr lang="ru-RU" dirty="0" smtClean="0"/>
            </a:br>
            <a:r>
              <a:rPr lang="ru-RU" dirty="0" smtClean="0"/>
              <a:t>Урок Победы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271471"/>
            <a:ext cx="3024336" cy="1752600"/>
          </a:xfrm>
        </p:spPr>
        <p:txBody>
          <a:bodyPr>
            <a:normAutofit lnSpcReduction="10000"/>
          </a:bodyPr>
          <a:lstStyle/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1600" b="1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Автор: Фотеева Е.Н.</a:t>
            </a: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1600" b="1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1600" b="1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МАОУ «Центр образования «Аксиома»</a:t>
            </a:r>
            <a:endParaRPr lang="ru-RU" sz="1600" b="1" dirty="0">
              <a:solidFill>
                <a:srgbClr val="B32C1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1600" b="1" dirty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Каменск </a:t>
            </a:r>
            <a:r>
              <a:rPr lang="ru-RU" sz="1600" b="1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Уральский</a:t>
            </a: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ru-RU" sz="1600" b="1" dirty="0" smtClean="0">
                <a:solidFill>
                  <a:srgbClr val="B32C1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  <a:endParaRPr lang="ru-RU" sz="1600" b="1" dirty="0">
              <a:solidFill>
                <a:srgbClr val="B32C1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PC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6868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79"/>
            <a:ext cx="1332762" cy="12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9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22 июня 1941 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год</a:t>
            </a:r>
            <a:endParaRPr lang="ru-RU" dirty="0"/>
          </a:p>
        </p:txBody>
      </p:sp>
      <p:pic>
        <p:nvPicPr>
          <p:cNvPr id="3074" name="Picture 2" descr="C:\Users\P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9635" y="530225"/>
            <a:ext cx="6350767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56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Василий Зайцев </a:t>
            </a:r>
            <a:endParaRPr lang="ru-RU" dirty="0"/>
          </a:p>
        </p:txBody>
      </p:sp>
      <p:pic>
        <p:nvPicPr>
          <p:cNvPr id="4098" name="Picture 2" descr="C:\Users\PC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8673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88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P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6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Валя Котик</a:t>
            </a:r>
            <a:endParaRPr lang="ru-RU" dirty="0"/>
          </a:p>
        </p:txBody>
      </p:sp>
      <p:pic>
        <p:nvPicPr>
          <p:cNvPr id="6146" name="Picture 2" descr="C:\Users\PC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726" y="1075892"/>
            <a:ext cx="4268585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17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Солдат Николай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Масалов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7170" name="Picture 2" descr="C:\Users\P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822" y="530225"/>
            <a:ext cx="6514394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96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Георгиевская лента</a:t>
            </a:r>
            <a:endParaRPr lang="ru-RU" dirty="0"/>
          </a:p>
        </p:txBody>
      </p:sp>
      <p:pic>
        <p:nvPicPr>
          <p:cNvPr id="8194" name="Picture 2" descr="C:\Users\P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106" y="530225"/>
            <a:ext cx="41878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34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Победы!</a:t>
            </a:r>
            <a:endParaRPr lang="ru-RU" dirty="0"/>
          </a:p>
        </p:txBody>
      </p:sp>
      <p:pic>
        <p:nvPicPr>
          <p:cNvPr id="9218" name="Picture 2" descr="C:\Users\P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136" y="530225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68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Салют</a:t>
            </a:r>
            <a:endParaRPr lang="ru-RU" dirty="0"/>
          </a:p>
        </p:txBody>
      </p:sp>
      <p:pic>
        <p:nvPicPr>
          <p:cNvPr id="10242" name="Picture 2" descr="C:\Users\PC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410" y="530225"/>
            <a:ext cx="3211217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урок!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Users\PC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3"/>
            <a:ext cx="67687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9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Игра «Найди слова».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err="1" smtClean="0">
                <a:latin typeface="Times New Roman"/>
                <a:ea typeface="Calibri"/>
                <a:cs typeface="Times New Roman"/>
              </a:rPr>
              <a:t>афжиццзяурокссбелакпобедыоуэ</a:t>
            </a:r>
            <a:endParaRPr lang="ru-RU" sz="44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32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йна</a:t>
            </a:r>
            <a:endParaRPr lang="ru-RU" dirty="0"/>
          </a:p>
        </p:txBody>
      </p:sp>
      <p:pic>
        <p:nvPicPr>
          <p:cNvPr id="1026" name="Picture 2" descr="C:\Users\P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759" y="530225"/>
            <a:ext cx="670052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6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</a:t>
            </a:r>
            <a:endParaRPr lang="ru-RU" dirty="0"/>
          </a:p>
        </p:txBody>
      </p:sp>
      <p:pic>
        <p:nvPicPr>
          <p:cNvPr id="2050" name="Picture 2" descr="C:\Users\PC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571" y="530225"/>
            <a:ext cx="774089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3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</a:t>
            </a:r>
            <a:endParaRPr lang="ru-RU" dirty="0"/>
          </a:p>
        </p:txBody>
      </p:sp>
      <p:pic>
        <p:nvPicPr>
          <p:cNvPr id="3074" name="Picture 2" descr="C:\Users\PC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067" y="530225"/>
            <a:ext cx="4369904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14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знамя</a:t>
            </a:r>
            <a:endParaRPr lang="ru-RU" dirty="0"/>
          </a:p>
        </p:txBody>
      </p:sp>
      <p:pic>
        <p:nvPicPr>
          <p:cNvPr id="4098" name="Picture 2" descr="C:\Users\PC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052736"/>
            <a:ext cx="41878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окоп</a:t>
            </a:r>
            <a:endParaRPr lang="ru-RU" dirty="0"/>
          </a:p>
        </p:txBody>
      </p:sp>
      <p:pic>
        <p:nvPicPr>
          <p:cNvPr id="5123" name="Picture 3" descr="C:\Users\P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836712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26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Нелёгким был путь к победе.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Ленинград</a:t>
            </a:r>
            <a:endParaRPr lang="ru-RU" dirty="0"/>
          </a:p>
        </p:txBody>
      </p:sp>
      <p:pic>
        <p:nvPicPr>
          <p:cNvPr id="1026" name="Picture 2" descr="C:\Users\PC\Desktop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3" y="1884430"/>
            <a:ext cx="3930650" cy="26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963" y="1716285"/>
            <a:ext cx="3930650" cy="29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24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Бомбёжка с неба</a:t>
            </a:r>
            <a:endParaRPr lang="ru-RU" dirty="0"/>
          </a:p>
        </p:txBody>
      </p:sp>
      <p:pic>
        <p:nvPicPr>
          <p:cNvPr id="2050" name="Picture 2" descr="C:\Users\P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429" y="530225"/>
            <a:ext cx="351918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20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70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Русский язык. 2 класс Урок Победы</vt:lpstr>
      <vt:lpstr>Игра «Найди слова».  </vt:lpstr>
      <vt:lpstr>война</vt:lpstr>
      <vt:lpstr>парад</vt:lpstr>
      <vt:lpstr>орден</vt:lpstr>
      <vt:lpstr>знамя</vt:lpstr>
      <vt:lpstr>окоп</vt:lpstr>
      <vt:lpstr>Нелёгким был путь к победе. </vt:lpstr>
      <vt:lpstr>Бомбёжка с неба</vt:lpstr>
      <vt:lpstr>22 июня 1941 год</vt:lpstr>
      <vt:lpstr>Василий Зайцев </vt:lpstr>
      <vt:lpstr>Презентация PowerPoint</vt:lpstr>
      <vt:lpstr>Валя Котик</vt:lpstr>
      <vt:lpstr>Солдат Николай Масалов </vt:lpstr>
      <vt:lpstr>Георгиевская лента</vt:lpstr>
      <vt:lpstr>День Победы!</vt:lpstr>
      <vt:lpstr>Салют</vt:lpstr>
      <vt:lpstr>Спасибо за урок!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Фотеева</cp:lastModifiedBy>
  <cp:revision>9</cp:revision>
  <dcterms:created xsi:type="dcterms:W3CDTF">2019-10-30T16:24:02Z</dcterms:created>
  <dcterms:modified xsi:type="dcterms:W3CDTF">2020-07-05T13:44:43Z</dcterms:modified>
</cp:coreProperties>
</file>