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93" r:id="rId5"/>
    <p:sldId id="262" r:id="rId6"/>
    <p:sldId id="263" r:id="rId7"/>
    <p:sldId id="295" r:id="rId8"/>
    <p:sldId id="264" r:id="rId9"/>
    <p:sldId id="270" r:id="rId10"/>
    <p:sldId id="300" r:id="rId11"/>
    <p:sldId id="265" r:id="rId12"/>
    <p:sldId id="269" r:id="rId13"/>
    <p:sldId id="266" r:id="rId14"/>
    <p:sldId id="273" r:id="rId15"/>
    <p:sldId id="278" r:id="rId16"/>
    <p:sldId id="283" r:id="rId17"/>
    <p:sldId id="279" r:id="rId18"/>
    <p:sldId id="282" r:id="rId19"/>
    <p:sldId id="284" r:id="rId20"/>
    <p:sldId id="280" r:id="rId21"/>
    <p:sldId id="285" r:id="rId22"/>
    <p:sldId id="281" r:id="rId23"/>
    <p:sldId id="286" r:id="rId24"/>
    <p:sldId id="288" r:id="rId25"/>
    <p:sldId id="289" r:id="rId26"/>
    <p:sldId id="290" r:id="rId27"/>
    <p:sldId id="29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7" Type="http://schemas.openxmlformats.org/officeDocument/2006/relationships/slide" Target="slide21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0.xml"/><Relationship Id="rId5" Type="http://schemas.openxmlformats.org/officeDocument/2006/relationships/slide" Target="slide19.xml"/><Relationship Id="rId4" Type="http://schemas.openxmlformats.org/officeDocument/2006/relationships/slide" Target="slide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s.keldysh.ru/labmro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&#1088;&#1091;&#1082;&#1086;&#1074;&#1086;&#1076;&#1089;&#1090;&#1074;&#1086;%20&#1087;&#1086;%20&#1086;&#1087;&#1080;&#1089;&#1072;&#1085;&#1080;&#1102;%20&#1087;&#1088;&#1086;&#1077;&#1082;&#1090;&#1086;&#1074;.doc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96752"/>
            <a:ext cx="77724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>Метод учебного проекта на уроках</a:t>
            </a:r>
            <a: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 </a:t>
            </a:r>
            <a:endParaRPr lang="ru-RU" sz="6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013176"/>
            <a:ext cx="6400800" cy="1752600"/>
          </a:xfrm>
        </p:spPr>
        <p:txBody>
          <a:bodyPr/>
          <a:lstStyle/>
          <a:p>
            <a:r>
              <a:rPr lang="ru-RU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Щурупова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Т.А.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ГБОУ СОШ №136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025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«Сооружение башни»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692696"/>
            <a:ext cx="9036496" cy="604867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Проблема: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 сделать сооружение максимально возможной высоты из листового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материала;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проекта: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придумать устойчивую, жесткую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конструкцию,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использовать материал наиболее экономно для строительства как можно более высокого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сооружения;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а) придумать форму и способ изготовления жестких, легких и максимально длинных деталей, из которых можно было бы соорудить башню;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б) придумать конструкцию башни, изготовленную из выбранного типа деталей, с максимально возможной устойчивостью;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в) сделать макет придуманной конструкции из двух листов писчей бумаги формата А4 с помощью ножниц и клея;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г) подготовить и сделать устное сообщение-презентацию с демонстрацией макета и обоснованием того, что предлагаемая конструкция решает проблему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условий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самостоятельной познавательной и творческой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27594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78799333"/>
              </p:ext>
            </p:extLst>
          </p:nvPr>
        </p:nvGraphicFramePr>
        <p:xfrm>
          <a:off x="467544" y="1196752"/>
          <a:ext cx="8064897" cy="52974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01552"/>
                <a:gridCol w="3306321"/>
                <a:gridCol w="2757024"/>
              </a:tblGrid>
              <a:tr h="12781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Проблема проекта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«Зачем?» (мы делаем проект)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Актуальность проблемы мотивация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9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Цель проекта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«Что?» (для этого мы делаем)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Целеполагание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9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Задачи проекта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«Как?» (мы это можем делать)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Постановка задач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781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Методы и способы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«Что получится?» (как решение проблемы)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Выбор способов и методов, планирование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781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Результат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«Почему?» (это важно для меня лично)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Ожидаемый результат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Учебный проект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6695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 contrast="-8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5"/>
            <a:ext cx="9144000" cy="4654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0380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Учебный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 с точки зрения учителя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дидактическое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средство, позволяющее обучать проектированию, т.е.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целенаправленной деятельности по </a:t>
            </a:r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нахождению способа решения проблемы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путем решения задач, вытекающих из этой проблемы при рассмотрении ее в определенной ситуации.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3246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836712"/>
            <a:ext cx="734481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1-й этап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Учитель 			Ученик</a:t>
            </a:r>
          </a:p>
          <a:p>
            <a:r>
              <a:rPr lang="ru-RU" sz="4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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				</a:t>
            </a:r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</a:t>
            </a:r>
            <a:endParaRPr lang="ru-RU" sz="28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2-й и 3-й этапы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Учитель 			Ученик</a:t>
            </a:r>
          </a:p>
          <a:p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</a:t>
            </a:r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sz="4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</a:t>
            </a:r>
            <a:endParaRPr lang="ru-RU" sz="4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Последний этап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Учитель			 Ученик</a:t>
            </a:r>
          </a:p>
          <a:p>
            <a:r>
              <a:rPr lang="ru-RU" sz="4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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				</a:t>
            </a:r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</a:t>
            </a:r>
            <a:endParaRPr lang="ru-RU" sz="28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586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Типология проектов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544616"/>
          </a:xfrm>
        </p:spPr>
        <p:txBody>
          <a:bodyPr>
            <a:normAutofit/>
          </a:bodyPr>
          <a:lstStyle/>
          <a:p>
            <a:pPr lvl="0"/>
            <a:r>
              <a:rPr lang="ru-RU" i="1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Доминирующая в проекте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деятельность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i="1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Предметно-содержательная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область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i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Характер </a:t>
            </a:r>
            <a:r>
              <a:rPr lang="ru-RU" i="1" dirty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координации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проекта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i="1" dirty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Характер контактов 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i="1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Количество </a:t>
            </a:r>
            <a:r>
              <a:rPr lang="ru-RU" i="1" dirty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участников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проекта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i="1" dirty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Продолжительность выполнения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проекта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166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Предметно-содержательная область: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Монопроекты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литературно-творческие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естественно-научные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экологические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языковые (лингвистические)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культуроведческие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спортивные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географические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исторические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узыкальные</a:t>
            </a:r>
          </a:p>
          <a:p>
            <a:pPr marL="0" indent="0">
              <a:buNone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Межпредметные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956376" y="5733256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959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Типы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Доминирующая в проекте деятельность:</a:t>
            </a:r>
            <a:endParaRPr lang="ru-RU" b="1" i="1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Исследовательские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Творческие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Ролевые, игровые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Ознакомительно-ориентировочные (информационные)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Практико-ориентированные (прикладные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915588" y="574770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059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Характер координации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открытой, явной координацией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 скрытой координацией (это относится, главным образом, к телекоммуникационным проектам)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045927" y="5787906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815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Характер контактов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Внутренние или региональные (в пределах одной страны)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Международные (участники проекта являются представителя­ми разных стран)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101584" y="5733256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694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История возникновения и развития метода учебных проектов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514116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«Прагматическая педагогика» Джона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Дьюи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(1859-1952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истинным и ценным является только то, что полезно людям, что дает практический результат и направлено на благо всего общества.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Вторая половина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в., сельскохозяйственные школы США: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должно проходить как преимущественно трудовая и игровая деятельность, в которой развивается вкус ребенка к самообучению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самосовершенствованию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331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Количество участников проекта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личностные (между двумя партнерами, находящимися в разных школах, регионах, странах);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парные (между парами участников);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групповые (между группами участников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430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Продолжительность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выполнения проекта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краткосрочные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(для решения небольшой проблемы или ча­сти более крупной проблемы), которые могут быть разработаны на нескольких уроках по программе одного предмета или как меж­дисциплинарные;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средней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продолжительности (от недели до месяца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долгосрочные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(от месяца до нескольких месяцев).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2438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Параметры внешней оценки проекта: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54461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значимость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и актуальность выдвинутых проблем, адекватность их изучаемой тематике;</a:t>
            </a:r>
          </a:p>
          <a:p>
            <a:pPr lvl="0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корректность используемых методов исследования и методов обработки получаемых результатов;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активность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каждого участника проекта в соответствии с его</a:t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индивидуальными возможностями;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коллективный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характер принимаемых решений;</a:t>
            </a:r>
          </a:p>
          <a:p>
            <a:pPr lvl="0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характер общения и взаимопомощи,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взаимодополняемости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участников проекта;</a:t>
            </a:r>
          </a:p>
          <a:p>
            <a:pPr lvl="0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необходимая и достаточная глубина проникновения в про­блему, привлечение знаний из других областей;</a:t>
            </a:r>
          </a:p>
          <a:p>
            <a:pPr lvl="0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доказательность принимаемых решений, умение аргументи­ровать свои заключения, выводы;</a:t>
            </a:r>
          </a:p>
          <a:p>
            <a:pPr lvl="0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эстетика оформления результатов выполненного проекта;</a:t>
            </a:r>
          </a:p>
          <a:p>
            <a:pPr lvl="0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умение отвечать на вопросы оппонентов, лаконичность и ар­гументированность ответов каждого члена группы.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258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Методический сайт лаборатории методики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и информационной поддержки развития образования МИОО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36912"/>
            <a:ext cx="8229600" cy="3877891"/>
          </a:xfrm>
        </p:spPr>
        <p:txBody>
          <a:bodyPr/>
          <a:lstStyle/>
          <a:p>
            <a:r>
              <a:rPr lang="ru-RU" b="1" dirty="0">
                <a:hlinkClick r:id="rId2"/>
              </a:rPr>
              <a:t>http://</a:t>
            </a:r>
            <a:r>
              <a:rPr lang="ru-RU" b="1" dirty="0" smtClean="0">
                <a:hlinkClick r:id="rId2"/>
              </a:rPr>
              <a:t>schools.keldysh.ru/labmro</a:t>
            </a:r>
            <a:endParaRPr lang="ru-RU" b="1" dirty="0" smtClean="0"/>
          </a:p>
          <a:p>
            <a:r>
              <a:rPr lang="ru-RU" b="1" dirty="0" smtClean="0"/>
              <a:t>   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441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Необходимый комплект материалов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Методический паспорт проекта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Текст задания (памятка для учащихся)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Предложения по оформлению результатов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Лист планирования и продвижения по заданию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Лист самооценки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Сценарий (план) учебного занятия в технологии проектирования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Список информационных ресурсов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264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Рекомендации по организации работы групп (45-90 мин – (1-2 урока)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61055321"/>
              </p:ext>
            </p:extLst>
          </p:nvPr>
        </p:nvGraphicFramePr>
        <p:xfrm>
          <a:off x="323528" y="1772816"/>
          <a:ext cx="8640960" cy="4940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73208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 занятия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208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Организационный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15 – 20 мин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208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Выполнения проекта учащимися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30 – 40 мин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208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Презентация работ группами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20 мин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2081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Взаимооценка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и подсчет голосов, самооценка, подведение итогов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 – 15 мин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208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65 – 95 мин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9789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Организация рабочего пространства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– 4 группы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– 4 рабочие зоны («круглые столы»)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Компьютерная зона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Стеллаж с информационными материалами на бумажных носителях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Зона для презентаций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027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Обсуждение с учащимися этапов выполнения задания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Обсуждение темы, формы представления результатов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 плана работы (по листу планирования и продвижения)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Выполнение задания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за выполнением задания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Представление результатов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Голосование за лучший проект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Самооценка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3541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087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Условия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успешности обучения по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Дьюи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проблематизация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учебного материала;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— активность ребенка;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— связь обучения с жизнью ребенка, игрой, трудом.</a:t>
            </a:r>
          </a:p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Методические приемы создания проблемных ситуаций: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— учитель подводит детей к противоречию и предлагает им самим найти решение;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— сталкивает противоречия в практической деятельности;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— излагает различные точки зрения на один и тот же вопрос;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— предлагает рассмотреть явление с различных позиций;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— побуждает делать сравнения, обобщения, выводы;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— ставит конкретные вопросы;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— ставит проблемные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0466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700213"/>
            <a:ext cx="8229600" cy="452596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637625"/>
            <a:ext cx="1944216" cy="18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«Воспитание – реорганизация опыта детей»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(Д.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Дьюи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48164" y="620688"/>
            <a:ext cx="1944216" cy="18340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«Знать предмет значит действовать с ним»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(Ж. Пиаже)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8064" y="3751582"/>
            <a:ext cx="1800200" cy="18340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Пожалуйста, трогайте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(Ф.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Фребель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23628" y="3717032"/>
            <a:ext cx="1872208" cy="1868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«Помоги ему сделать это самостоятельно»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М.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Монтессори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454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идей Д.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Дьюи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1884-1916 гг.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Американские педагоги 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Пархерст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Кильпатриком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разработали обучение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«методу проектов».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роекты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— конкретные задания, связанные с учебным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материалом при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небольшом объеме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теоретических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2954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 В. </a:t>
            </a:r>
            <a:r>
              <a:rPr lang="ru-RU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Кильпатрику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юбая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деятельность, выполненная «от всего сердца», с высокой степенью самостоятельности группой детей, объединенных в данный момент общим интересом.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Четыре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типа проектов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Воплощение мысли во внешнюю форму.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Получение эстетического наслаждения.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Решение задачи, разрешение умственного затруднения, проблемы.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Получение новых данных, усиление степени познания, таланта.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862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951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Педагогические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методики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Вопросы к детям (эвристическая беседа)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Поисковая (исследовательская стратегия): проблема, гипотеза, проверка.</a:t>
            </a:r>
          </a:p>
          <a:p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Деятельностные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формы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Ролевые игры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597019"/>
            <a:ext cx="2232248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открыл Америку?  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3597019"/>
            <a:ext cx="288032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узнать,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открыл Америку?  </a:t>
            </a:r>
          </a:p>
          <a:p>
            <a:pPr algn="ctr"/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3491880" y="36907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292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«Метод проектов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советском школьном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вузовском обучении в 20-х годах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века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Дальтон-план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Долтон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-план) (С.Т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Шацкий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В.Н.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Сорока-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Росинский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А.С.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Макаренко)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Бригадно-лабораторный метод: программы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начальной школы и для школ ФЗС,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построенные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основе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комплексов-проектов (утверждены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Наркомпросом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1930 г.)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«Проекты»: 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Поможем фабрике или заводу выполнить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промфинплан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», «Научимся разводить кур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сужден Постановлением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ВКП(б)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(1932 г.)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468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vio.uchim.info/Vio_57/cd_site/article_img/sh3.gif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8424936" cy="5256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56171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1000</Words>
  <Application>Microsoft Office PowerPoint</Application>
  <PresentationFormat>Экран (4:3)</PresentationFormat>
  <Paragraphs>181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 Метод учебного проекта на уроках Проектная деятельность </vt:lpstr>
      <vt:lpstr>История возникновения и развития метода учебных проектов </vt:lpstr>
      <vt:lpstr>Слайд 3</vt:lpstr>
      <vt:lpstr>Слайд 4</vt:lpstr>
      <vt:lpstr>Развитие идей Д. Дьюи в 1884-1916 гг.</vt:lpstr>
      <vt:lpstr>Проект (по В. Кильпатрику)</vt:lpstr>
      <vt:lpstr>Педагогические методики</vt:lpstr>
      <vt:lpstr>«Метод проектов» в советском школьном и вузовском обучении в 20-х годах XX века </vt:lpstr>
      <vt:lpstr>Слайд 9</vt:lpstr>
      <vt:lpstr>«Сооружение башни» </vt:lpstr>
      <vt:lpstr>Учебный проект </vt:lpstr>
      <vt:lpstr>Слайд 12</vt:lpstr>
      <vt:lpstr>Учебный проект с точки зрения учителя</vt:lpstr>
      <vt:lpstr>Слайд 14</vt:lpstr>
      <vt:lpstr>Типология проектов </vt:lpstr>
      <vt:lpstr>Предметно-содержательная область:</vt:lpstr>
      <vt:lpstr>Типы проектов</vt:lpstr>
      <vt:lpstr>Характер координации проекта</vt:lpstr>
      <vt:lpstr>Характер контактов</vt:lpstr>
      <vt:lpstr>Количество участников проекта</vt:lpstr>
      <vt:lpstr> Продолжительность выполнения проекта </vt:lpstr>
      <vt:lpstr>Параметры внешней оценки проекта: </vt:lpstr>
      <vt:lpstr>Методический сайт лаборатории методики и информационной поддержки развития образования МИОО </vt:lpstr>
      <vt:lpstr>Необходимый комплект материалов</vt:lpstr>
      <vt:lpstr>Рекомендации по организации работы групп (45-90 мин – (1-2 урока)</vt:lpstr>
      <vt:lpstr>Организация рабочего пространства</vt:lpstr>
      <vt:lpstr>Обсуждение с учащимися этапов выполнения задания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проектной деятельности учащихся:  практика</dc:title>
  <dc:creator>123</dc:creator>
  <cp:lastModifiedBy>x</cp:lastModifiedBy>
  <cp:revision>52</cp:revision>
  <dcterms:created xsi:type="dcterms:W3CDTF">2012-12-02T05:23:04Z</dcterms:created>
  <dcterms:modified xsi:type="dcterms:W3CDTF">2020-06-29T22:35:20Z</dcterms:modified>
</cp:coreProperties>
</file>