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96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C222-47CA-46F5-9C75-80E6AC8DE94E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692E-E3C0-4B91-8CE8-5530ED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3525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C222-47CA-46F5-9C75-80E6AC8DE94E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692E-E3C0-4B91-8CE8-5530ED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9889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C222-47CA-46F5-9C75-80E6AC8DE94E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692E-E3C0-4B91-8CE8-5530ED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7659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C222-47CA-46F5-9C75-80E6AC8DE94E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692E-E3C0-4B91-8CE8-5530ED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9768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C222-47CA-46F5-9C75-80E6AC8DE94E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692E-E3C0-4B91-8CE8-5530ED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9124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C222-47CA-46F5-9C75-80E6AC8DE94E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692E-E3C0-4B91-8CE8-5530ED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7625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C222-47CA-46F5-9C75-80E6AC8DE94E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692E-E3C0-4B91-8CE8-5530ED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65930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C222-47CA-46F5-9C75-80E6AC8DE94E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692E-E3C0-4B91-8CE8-5530ED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132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C222-47CA-46F5-9C75-80E6AC8DE94E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692E-E3C0-4B91-8CE8-5530ED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7821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C222-47CA-46F5-9C75-80E6AC8DE94E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692E-E3C0-4B91-8CE8-5530ED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80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5DC222-47CA-46F5-9C75-80E6AC8DE94E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B692E-E3C0-4B91-8CE8-5530ED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669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5DC222-47CA-46F5-9C75-80E6AC8DE94E}" type="datetimeFigureOut">
              <a:rPr lang="ru-RU" smtClean="0"/>
              <a:t>12.05.2020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B692E-E3C0-4B91-8CE8-5530ED7CDA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8815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1672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158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8491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15383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152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1533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7607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2597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51969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0196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22501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7233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5826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38933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</cp:revision>
  <dcterms:created xsi:type="dcterms:W3CDTF">2020-05-12T18:53:46Z</dcterms:created>
  <dcterms:modified xsi:type="dcterms:W3CDTF">2020-05-12T18:56:02Z</dcterms:modified>
</cp:coreProperties>
</file>