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326" r:id="rId2"/>
    <p:sldId id="257" r:id="rId3"/>
    <p:sldId id="293" r:id="rId4"/>
    <p:sldId id="294" r:id="rId5"/>
    <p:sldId id="295" r:id="rId6"/>
    <p:sldId id="296" r:id="rId7"/>
    <p:sldId id="260" r:id="rId8"/>
    <p:sldId id="261" r:id="rId9"/>
    <p:sldId id="298" r:id="rId10"/>
    <p:sldId id="263" r:id="rId11"/>
    <p:sldId id="264" r:id="rId12"/>
    <p:sldId id="265" r:id="rId13"/>
    <p:sldId id="278" r:id="rId14"/>
    <p:sldId id="279" r:id="rId15"/>
    <p:sldId id="322" r:id="rId16"/>
    <p:sldId id="283" r:id="rId17"/>
    <p:sldId id="281" r:id="rId18"/>
    <p:sldId id="289" r:id="rId19"/>
    <p:sldId id="317" r:id="rId20"/>
    <p:sldId id="319" r:id="rId21"/>
    <p:sldId id="323" r:id="rId22"/>
    <p:sldId id="276" r:id="rId23"/>
    <p:sldId id="320" r:id="rId24"/>
    <p:sldId id="321" r:id="rId25"/>
    <p:sldId id="280" r:id="rId26"/>
    <p:sldId id="314" r:id="rId27"/>
    <p:sldId id="284" r:id="rId28"/>
    <p:sldId id="305" r:id="rId29"/>
    <p:sldId id="307" r:id="rId30"/>
    <p:sldId id="324" r:id="rId31"/>
    <p:sldId id="302" r:id="rId32"/>
    <p:sldId id="327" r:id="rId33"/>
    <p:sldId id="274" r:id="rId34"/>
    <p:sldId id="287" r:id="rId35"/>
    <p:sldId id="313" r:id="rId36"/>
    <p:sldId id="315" r:id="rId37"/>
    <p:sldId id="316" r:id="rId38"/>
    <p:sldId id="300" r:id="rId39"/>
    <p:sldId id="309" r:id="rId40"/>
    <p:sldId id="286" r:id="rId41"/>
    <p:sldId id="303" r:id="rId42"/>
    <p:sldId id="310" r:id="rId43"/>
    <p:sldId id="306" r:id="rId44"/>
    <p:sldId id="311" r:id="rId45"/>
    <p:sldId id="304" r:id="rId46"/>
    <p:sldId id="288" r:id="rId47"/>
    <p:sldId id="312" r:id="rId48"/>
    <p:sldId id="329" r:id="rId49"/>
    <p:sldId id="271" r:id="rId50"/>
    <p:sldId id="272" r:id="rId51"/>
    <p:sldId id="270" r:id="rId52"/>
    <p:sldId id="268" r:id="rId53"/>
    <p:sldId id="269" r:id="rId54"/>
    <p:sldId id="262" r:id="rId55"/>
    <p:sldId id="259" r:id="rId56"/>
    <p:sldId id="258" r:id="rId5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29" autoAdjust="0"/>
    <p:restoredTop sz="94660" autoAdjust="0"/>
  </p:normalViewPr>
  <p:slideViewPr>
    <p:cSldViewPr>
      <p:cViewPr varScale="1">
        <p:scale>
          <a:sx n="73" d="100"/>
          <a:sy n="73" d="100"/>
        </p:scale>
        <p:origin x="-138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2898C0-FE7C-442B-85E6-7409DCA02E88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D51126-B3BF-4D6B-B9E5-20EC0BB0D2F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D51126-B3BF-4D6B-B9E5-20EC0BB0D2F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EF99E-2FEA-401B-A555-5CB3B10C9A91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F8034-565F-43D8-BCB2-03BCE2BA6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EF99E-2FEA-401B-A555-5CB3B10C9A91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F8034-565F-43D8-BCB2-03BCE2BA6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EF99E-2FEA-401B-A555-5CB3B10C9A91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F8034-565F-43D8-BCB2-03BCE2BA6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EF99E-2FEA-401B-A555-5CB3B10C9A91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F8034-565F-43D8-BCB2-03BCE2BA6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EF99E-2FEA-401B-A555-5CB3B10C9A91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F8034-565F-43D8-BCB2-03BCE2BA6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EF99E-2FEA-401B-A555-5CB3B10C9A91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F8034-565F-43D8-BCB2-03BCE2BA6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EF99E-2FEA-401B-A555-5CB3B10C9A91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F8034-565F-43D8-BCB2-03BCE2BA6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EF99E-2FEA-401B-A555-5CB3B10C9A91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F8034-565F-43D8-BCB2-03BCE2BA6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EF99E-2FEA-401B-A555-5CB3B10C9A91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F8034-565F-43D8-BCB2-03BCE2BA6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EF99E-2FEA-401B-A555-5CB3B10C9A91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F8034-565F-43D8-BCB2-03BCE2BA6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EF99E-2FEA-401B-A555-5CB3B10C9A91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F8034-565F-43D8-BCB2-03BCE2BA6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EF99E-2FEA-401B-A555-5CB3B10C9A91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F8034-565F-43D8-BCB2-03BCE2BA6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pulson.ru/?p=319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Ты, помни! </a:t>
            </a:r>
            <a:r>
              <a:rPr lang="ru-RU" b="1" smtClean="0">
                <a:solidFill>
                  <a:srgbClr val="FF0000"/>
                </a:solidFill>
              </a:rPr>
              <a:t>Никогда </a:t>
            </a:r>
            <a:r>
              <a:rPr lang="ru-RU" b="1" dirty="0" smtClean="0">
                <a:solidFill>
                  <a:srgbClr val="FF0000"/>
                </a:solidFill>
              </a:rPr>
              <a:t>не забывай!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Саша\Desktop\aa22cf3e32ff5643c717bc4a43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00174"/>
            <a:ext cx="8358246" cy="4557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ulson.ru/wp-content/uploads/2011/05/1304337911_1304162h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ulson.ru/wp-content/uploads/2011/05/1304337909_1304163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ulson.ru/wp-content/uploads/2011/05/1304337909_1304162r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http://pulson.ru/wp-content/uploads/2011/05/1304337908_1304162q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ulson.ru/wp-content/uploads/2011/05/1304337903_1304162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Саша\Desktop\18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ulson.ru/wp-content/uploads/2011/05/1304337888_1304163q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ulson.ru/wp-content/uploads/2011/05/1304337893_1304161i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ulson.ru/wp-content/uploads/2011/05/1304337837_1304162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Саша\Desktop\8666704e4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ulson.ru/wp-content/uploads/2011/05/1304337839_1304162k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5726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аша\Desktop\170512_kharkovskaya-katastrofa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Саша\Desktop\image702107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6200"/>
            <a:ext cx="9143999" cy="693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аша\Desktop\1302534317_rybalk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Саша\Desktop\1353614554_Андрей-Фурсов-Возвращение-названия-Сталинград-было-бы-правильным-и-справедливы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Саша\Desktop\1384540206_1367866856_509061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"/>
            <a:ext cx="9143999" cy="6819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ulson.ru/wp-content/uploads/2011/05/1304337900_1304164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ulson.ru/wp-content/uploads/2011/05/1304337824_1304162f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ulson.ru/wp-content/uploads/2011/05/1304337886_1304163m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ulson.ru/wp-content/uploads/2011/05/1304337886_1304164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ulson.ru/wp-content/uploads/2011/05/1304337877_1304161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ulson.ru/wp-content/uploads/2011/05/1304337837_1304163c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583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Саша\Desktop\3cae3635acfdad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ulson.ru/wp-content/uploads/2011/05/1304337902_1304163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Саша\Desktop\waffentechnik-1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Саша\Desktop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ulson.ru/wp-content/uploads/2011/05/1304337858_1304162c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аша\Desktop\711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00156"/>
            <a:ext cx="9315450" cy="7858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аша\Desktop\fi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аша\Desktop\1367238375-dahau_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ulson.ru/wp-content/uploads/2011/05/1304337912_1304161v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ulson.ru/wp-content/uploads/2011/05/1304337904_1304161p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ulson.ru/wp-content/uploads/2011/05/1304337837_1304162m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0"/>
            <a:ext cx="664373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ulson.ru/wp-content/uploads/2011/05/1304337871_1304161u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ulson.ru/wp-content/uploads/2011/05/1304337892_1304161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ulson.ru/wp-content/uploads/2011/05/1304337892_1304161w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ulson.ru/wp-content/uploads/2011/05/1304337881_1304161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ulson.ru/wp-content/uploads/2011/05/1304337885_1304161y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ulson.ru/wp-content/uploads/2011/05/1304337892_1304161m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ulson.ru/wp-content/uploads/2011/05/1304337850_1304162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ulson.ru/wp-content/uploads/2011/05/1304337835_1304161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878684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Ты, помни! Никогда не забывай!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Саша\Desktop\aa22cf3e32ff5643c717bc4a43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00174"/>
            <a:ext cx="8143932" cy="4557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876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29264"/>
            <a:ext cx="6758006" cy="696899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ulson.ru/wp-content/uploads/2011/05/1304337831_1304163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ulson.ru/wp-content/uploads/2011/05/1304337827_1304161j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ulson.ru/wp-content/uploads/2011/05/1304337933_1304162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ulson.ru/wp-content/uploads/2011/05/1304337920_1304162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ulson.ru/wp-content/uploads/2011/05/1304337821_1304161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17</Words>
  <Application>Microsoft Office PowerPoint</Application>
  <PresentationFormat>Экран (4:3)</PresentationFormat>
  <Paragraphs>3</Paragraphs>
  <Slides>56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56</vt:i4>
      </vt:variant>
    </vt:vector>
  </HeadingPairs>
  <TitlesOfParts>
    <vt:vector size="57" baseType="lpstr">
      <vt:lpstr>Тема Office</vt:lpstr>
      <vt:lpstr>Ты, помни! Никогда не забывай!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Ты, помни! Никогда не забывай!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Саша</dc:creator>
  <cp:lastModifiedBy>Саша</cp:lastModifiedBy>
  <cp:revision>23</cp:revision>
  <dcterms:created xsi:type="dcterms:W3CDTF">2015-03-27T21:28:22Z</dcterms:created>
  <dcterms:modified xsi:type="dcterms:W3CDTF">2015-03-28T10:37:35Z</dcterms:modified>
</cp:coreProperties>
</file>