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CFCA-75C9-4C3C-AB51-63D518F3A83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5F13-0657-4E5B-A8BB-8A50D6ED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1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CFCA-75C9-4C3C-AB51-63D518F3A83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5F13-0657-4E5B-A8BB-8A50D6ED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6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CFCA-75C9-4C3C-AB51-63D518F3A83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5F13-0657-4E5B-A8BB-8A50D6ED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8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CFCA-75C9-4C3C-AB51-63D518F3A83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5F13-0657-4E5B-A8BB-8A50D6ED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5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CFCA-75C9-4C3C-AB51-63D518F3A83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5F13-0657-4E5B-A8BB-8A50D6ED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0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CFCA-75C9-4C3C-AB51-63D518F3A83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5F13-0657-4E5B-A8BB-8A50D6ED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6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CFCA-75C9-4C3C-AB51-63D518F3A83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5F13-0657-4E5B-A8BB-8A50D6ED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8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CFCA-75C9-4C3C-AB51-63D518F3A83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5F13-0657-4E5B-A8BB-8A50D6ED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5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CFCA-75C9-4C3C-AB51-63D518F3A83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5F13-0657-4E5B-A8BB-8A50D6ED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7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CFCA-75C9-4C3C-AB51-63D518F3A83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5F13-0657-4E5B-A8BB-8A50D6ED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9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CFCA-75C9-4C3C-AB51-63D518F3A83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5F13-0657-4E5B-A8BB-8A50D6ED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9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4CFCA-75C9-4C3C-AB51-63D518F3A83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D5F13-0657-4E5B-A8BB-8A50D6ED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69979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540568" y="29660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b="1" spc="50" dirty="0" smtClean="0">
                <a:ln w="127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  <a:cs typeface="Courier New" pitchFamily="49" charset="0"/>
              </a:rPr>
              <a:t>Квест?</a:t>
            </a:r>
            <a:endParaRPr lang="ru-RU" sz="8800" b="1" spc="50" dirty="0">
              <a:ln w="1270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nstantia" pitchFamily="18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360538"/>
            <a:ext cx="67820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это игра, в рамках которой участникам необходимо выполнить ряд заданий и прийти к определенному результату</a:t>
            </a:r>
            <a:endParaRPr lang="ru-RU" sz="3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6" y="0"/>
            <a:ext cx="9522688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772400" cy="1470025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  <a:cs typeface="Courier New" pitchFamily="49" charset="0"/>
              </a:rPr>
              <a:t>Квест по информатике</a:t>
            </a:r>
            <a:br>
              <a:rPr lang="ru-RU" b="1" spc="50" dirty="0" smtClean="0">
                <a:ln w="127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  <a:cs typeface="Courier New" pitchFamily="49" charset="0"/>
              </a:rPr>
            </a:br>
            <a:r>
              <a:rPr lang="ru-RU" b="1" spc="50" dirty="0" smtClean="0">
                <a:ln w="127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  <a:cs typeface="Courier New" pitchFamily="49" charset="0"/>
              </a:rPr>
              <a:t>«Мы этой памяти верны»</a:t>
            </a:r>
            <a:endParaRPr lang="ru-RU" b="1" spc="50" dirty="0">
              <a:ln w="1270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nstantia" pitchFamily="18" charset="0"/>
              <a:cs typeface="Courier New" pitchFamily="49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55976" y="6081092"/>
            <a:ext cx="6400800" cy="175260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itchFamily="18" charset="0"/>
                <a:ea typeface="FangSong" pitchFamily="49" charset="-122"/>
                <a:cs typeface="Courier New" pitchFamily="49" charset="0"/>
              </a:rPr>
              <a:t>19.03.2020г.</a:t>
            </a:r>
            <a:endParaRPr lang="ru-RU" b="1" spc="50" dirty="0">
              <a:ln w="1270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aramond" pitchFamily="18" charset="0"/>
              <a:ea typeface="FangSong" pitchFamily="49" charset="-122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69979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531918" y="476672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50" dirty="0" smtClean="0">
                <a:ln w="127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  <a:cs typeface="Courier New" pitchFamily="49" charset="0"/>
              </a:rPr>
              <a:t>Цель</a:t>
            </a:r>
            <a:endParaRPr lang="ru-RU" sz="5400" b="1" spc="50" dirty="0">
              <a:ln w="1270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nstantia" pitchFamily="18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164" y="1640931"/>
            <a:ext cx="64362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Constantia" pitchFamily="18" charset="0"/>
              </a:rPr>
              <a:t>обобщить и дополнить знания о событиях ВОВ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 smtClean="0">
              <a:latin typeface="Constantia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Constantia" pitchFamily="18" charset="0"/>
              </a:rPr>
              <a:t>закрепить </a:t>
            </a:r>
            <a:r>
              <a:rPr lang="ru-RU" sz="2400" dirty="0">
                <a:latin typeface="Constantia" pitchFamily="18" charset="0"/>
              </a:rPr>
              <a:t>навыки работы в </a:t>
            </a:r>
            <a:r>
              <a:rPr lang="ru-RU" sz="2400" dirty="0" smtClean="0">
                <a:latin typeface="Constantia" pitchFamily="18" charset="0"/>
              </a:rPr>
              <a:t>текстовом редакторе </a:t>
            </a:r>
            <a:r>
              <a:rPr lang="ru-RU" sz="2400" dirty="0">
                <a:latin typeface="Constantia" pitchFamily="18" charset="0"/>
              </a:rPr>
              <a:t>MS </a:t>
            </a:r>
            <a:r>
              <a:rPr lang="ru-RU" sz="2400" dirty="0" err="1" smtClean="0">
                <a:latin typeface="Constantia" pitchFamily="18" charset="0"/>
              </a:rPr>
              <a:t>Word</a:t>
            </a:r>
            <a:endParaRPr lang="ru-RU" sz="2400" dirty="0" smtClean="0">
              <a:latin typeface="Constantia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2400" dirty="0" smtClean="0">
              <a:latin typeface="Constantia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Constantia" pitchFamily="18" charset="0"/>
              </a:rPr>
              <a:t>сформировать навыки </a:t>
            </a:r>
            <a:r>
              <a:rPr lang="ru-RU" sz="2400" dirty="0">
                <a:latin typeface="Constantia" pitchFamily="18" charset="0"/>
              </a:rPr>
              <a:t>поиска информации в сети Интернет</a:t>
            </a:r>
            <a:endParaRPr lang="ru-RU" sz="2400" dirty="0" smtClean="0">
              <a:latin typeface="Constantia" pitchFamily="18" charset="0"/>
            </a:endParaRPr>
          </a:p>
          <a:p>
            <a:pPr algn="ctr"/>
            <a:endParaRPr lang="ru-RU" sz="3200" dirty="0">
              <a:latin typeface="Constant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363607" y="4620042"/>
            <a:ext cx="7772400" cy="1120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50" dirty="0" smtClean="0">
                <a:ln w="127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  <a:cs typeface="Courier New" pitchFamily="49" charset="0"/>
              </a:rPr>
              <a:t>Задачи</a:t>
            </a:r>
            <a:endParaRPr lang="ru-RU" sz="5400" b="1" spc="50" dirty="0">
              <a:ln w="1270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nstantia" pitchFamily="18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199" y="5740680"/>
            <a:ext cx="7231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latin typeface="Constantia" pitchFamily="18" charset="0"/>
              </a:rPr>
              <a:t>выполнив задания, пройти </a:t>
            </a:r>
            <a:r>
              <a:rPr lang="ru-RU" sz="2400" smtClean="0">
                <a:latin typeface="Constantia" pitchFamily="18" charset="0"/>
              </a:rPr>
              <a:t>квест</a:t>
            </a:r>
            <a:endParaRPr lang="ru-RU" sz="2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69979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385271" y="4869160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spc="50" dirty="0" smtClean="0">
                <a:ln w="127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  <a:cs typeface="Courier New" pitchFamily="49" charset="0"/>
              </a:rPr>
              <a:t>Папка «Квест»</a:t>
            </a:r>
            <a:endParaRPr lang="ru-RU" sz="6600" b="1" spc="50" dirty="0">
              <a:ln w="1270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nstantia" pitchFamily="18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36462" y="754660"/>
            <a:ext cx="7231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Рабочий стол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50333" y="3378863"/>
            <a:ext cx="7231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Практическая работа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3" name="Прямая со стрелкой 2"/>
          <p:cNvCxnSpPr>
            <a:stCxn id="4" idx="2"/>
          </p:cNvCxnSpPr>
          <p:nvPr/>
        </p:nvCxnSpPr>
        <p:spPr>
          <a:xfrm>
            <a:off x="3379454" y="1677990"/>
            <a:ext cx="0" cy="238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379454" y="2717631"/>
            <a:ext cx="0" cy="577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250333" y="1976610"/>
            <a:ext cx="7231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8 класс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nstanti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379454" y="4099475"/>
            <a:ext cx="0" cy="577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1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14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1"/>
            <a:ext cx="8424936" cy="58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38a4122211977ff6f6de4a0ade2adb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7270"/>
            <a:ext cx="2289448" cy="22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QDGTqX46J8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067944" cy="2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54548" y="1014393"/>
            <a:ext cx="2234907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ru-RU" sz="3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8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69979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396552" y="27796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50" dirty="0" smtClean="0">
                <a:ln w="127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  <a:cs typeface="Courier New" pitchFamily="49" charset="0"/>
              </a:rPr>
              <a:t>Спасибо за урок!</a:t>
            </a:r>
            <a:endParaRPr lang="ru-RU" sz="5400" b="1" spc="50" dirty="0">
              <a:ln w="1270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nstantia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67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Квест по информатике «Мы этой памяти верны»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по информатике «Мы этой памяти верны»</dc:title>
  <dc:creator>User</dc:creator>
  <cp:lastModifiedBy>User</cp:lastModifiedBy>
  <cp:revision>7</cp:revision>
  <dcterms:created xsi:type="dcterms:W3CDTF">2020-03-17T15:30:31Z</dcterms:created>
  <dcterms:modified xsi:type="dcterms:W3CDTF">2020-03-19T01:26:38Z</dcterms:modified>
</cp:coreProperties>
</file>