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9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inomania.ru/film/52366/frames/14434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ino-teatr.ru/kino/movie/sov/362/foto/i6/39141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photo-122689355_41973042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Фрагмент фильма Григория Чухрая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«Баллада о солдате»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63" y="4869160"/>
            <a:ext cx="2446717" cy="1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7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«Маме </a:t>
            </a:r>
            <a:r>
              <a:rPr lang="ru-RU" sz="3200" dirty="0"/>
              <a:t>отправил письмо с </a:t>
            </a:r>
            <a:r>
              <a:rPr lang="ru-RU" sz="3200" dirty="0" smtClean="0"/>
              <a:t>фотографией.</a:t>
            </a:r>
            <a:r>
              <a:rPr lang="ru-RU" sz="3200" dirty="0"/>
              <a:t> Сейчас этой фотографии почти 80 лет. Больше писем не было</a:t>
            </a:r>
            <a:r>
              <a:rPr lang="ru-RU" sz="3200" dirty="0" smtClean="0"/>
              <a:t>.»</a:t>
            </a:r>
            <a:endParaRPr lang="ru-RU" sz="3200" dirty="0"/>
          </a:p>
        </p:txBody>
      </p:sp>
      <p:pic>
        <p:nvPicPr>
          <p:cNvPr id="6146" name="Picture 2" descr="C:\Users\USER\Desktop\image-0-02-05-0c458f575d0d46f5f677263479fc67f618ca072f696cd09d7bd1f98d3a6e813a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8709544" flipV="1">
            <a:off x="5785847" y="4513621"/>
            <a:ext cx="1080120" cy="1520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148" name="Picture 4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" y="5729565"/>
            <a:ext cx="1798480" cy="10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6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«Может где-то живой</a:t>
            </a:r>
            <a:r>
              <a:rPr lang="ru-RU" b="1" dirty="0" smtClean="0">
                <a:solidFill>
                  <a:srgbClr val="C00000"/>
                </a:solidFill>
              </a:rPr>
              <a:t>…»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07995"/>
            <a:ext cx="5228580" cy="30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8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76979"/>
          </a:xfrm>
        </p:spPr>
        <p:txBody>
          <a:bodyPr>
            <a:normAutofit/>
          </a:bodyPr>
          <a:lstStyle/>
          <a:p>
            <a:r>
              <a:rPr lang="ru-RU" sz="3600" dirty="0"/>
              <a:t>Ждала второго сына. </a:t>
            </a:r>
            <a:r>
              <a:rPr lang="ru-RU" sz="3600" dirty="0" smtClean="0"/>
              <a:t>Михаил </a:t>
            </a:r>
            <a:r>
              <a:rPr lang="ru-RU" sz="3600" dirty="0" err="1" smtClean="0"/>
              <a:t>Ануфриевич</a:t>
            </a:r>
            <a:r>
              <a:rPr lang="ru-RU" sz="3600" dirty="0" smtClean="0"/>
              <a:t>  </a:t>
            </a:r>
            <a:r>
              <a:rPr lang="ru-RU" sz="3600" dirty="0"/>
              <a:t>о</a:t>
            </a:r>
            <a:r>
              <a:rPr lang="ru-RU" sz="3600" dirty="0" smtClean="0"/>
              <a:t>кончил </a:t>
            </a:r>
            <a:r>
              <a:rPr lang="ru-RU" sz="3600" dirty="0"/>
              <a:t>ускоренно лётное училище, получил звание младшего лейтенанта. Служил в полку дальней авиации бомбардировщиком, командиром экипажа. Часто вылетал на боевые </a:t>
            </a:r>
            <a:r>
              <a:rPr lang="ru-RU" sz="3600" dirty="0" smtClean="0"/>
              <a:t>задания. </a:t>
            </a:r>
            <a:r>
              <a:rPr lang="ru-RU" sz="3600" dirty="0"/>
              <a:t>Участвовал в ожесточённых боях по освобождению Будапешта, Кёнигсберга и Берлина.</a:t>
            </a:r>
          </a:p>
        </p:txBody>
      </p:sp>
      <p:pic>
        <p:nvPicPr>
          <p:cNvPr id="12290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51617"/>
            <a:ext cx="2560507" cy="14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1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Нина </a:t>
            </a:r>
            <a:r>
              <a:rPr lang="ru-RU" sz="3600" dirty="0" err="1" smtClean="0"/>
              <a:t>Ануфриевна</a:t>
            </a:r>
            <a:r>
              <a:rPr lang="ru-RU" sz="3600" dirty="0" smtClean="0"/>
              <a:t>: «В </a:t>
            </a:r>
            <a:r>
              <a:rPr lang="ru-RU" sz="3600" dirty="0"/>
              <a:t>1941 году вслед за сыновьями ушел на фронт муж, наш отец </a:t>
            </a:r>
            <a:r>
              <a:rPr lang="ru-RU" sz="3600" dirty="0" err="1"/>
              <a:t>Ануфрий</a:t>
            </a:r>
            <a:r>
              <a:rPr lang="ru-RU" sz="3600" dirty="0"/>
              <a:t> </a:t>
            </a:r>
            <a:r>
              <a:rPr lang="ru-RU" sz="3600" dirty="0" err="1"/>
              <a:t>Мефодьевич</a:t>
            </a:r>
            <a:r>
              <a:rPr lang="ru-RU" sz="3600" dirty="0"/>
              <a:t>. Вернулся в 1944 году. Был демобилизован по состоянию здоровья.  В 1945 году в семье родилась я, десятый ребёнок. Когда мне было 3 годика,  умер </a:t>
            </a:r>
            <a:r>
              <a:rPr lang="ru-RU" sz="3600" dirty="0" smtClean="0"/>
              <a:t>отец.»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6386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3212356" cy="18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8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«В </a:t>
            </a:r>
            <a:r>
              <a:rPr lang="ru-RU" sz="2000" dirty="0"/>
              <a:t>1946 году полк, где служил Михаил, был переведён в город Белую Церковь. В 1949 году  - в г. </a:t>
            </a:r>
            <a:r>
              <a:rPr lang="ru-RU" sz="2000" dirty="0" smtClean="0"/>
              <a:t>Прилуки. </a:t>
            </a:r>
            <a:r>
              <a:rPr lang="ru-RU" sz="2000" dirty="0"/>
              <a:t>В 1961 году, в звании </a:t>
            </a:r>
            <a:r>
              <a:rPr lang="ru-RU" sz="2000" dirty="0" smtClean="0"/>
              <a:t>полковника</a:t>
            </a:r>
            <a:r>
              <a:rPr lang="ru-RU" sz="2000" dirty="0"/>
              <a:t>, Михаил </a:t>
            </a:r>
            <a:r>
              <a:rPr lang="ru-RU" sz="2000" dirty="0" smtClean="0"/>
              <a:t> </a:t>
            </a:r>
            <a:r>
              <a:rPr lang="ru-RU" sz="2000" dirty="0" err="1" smtClean="0"/>
              <a:t>Ануфриевич</a:t>
            </a:r>
            <a:r>
              <a:rPr lang="ru-RU" sz="2000" dirty="0" smtClean="0"/>
              <a:t> демобилизовался </a:t>
            </a:r>
            <a:r>
              <a:rPr lang="ru-RU" sz="2000" dirty="0"/>
              <a:t>и переехал на постоянное место жительства в город Керчь (Крым</a:t>
            </a:r>
            <a:r>
              <a:rPr lang="ru-RU" sz="2000" dirty="0" smtClean="0"/>
              <a:t>).»</a:t>
            </a:r>
            <a:endParaRPr lang="ru-RU" sz="2000" dirty="0"/>
          </a:p>
        </p:txBody>
      </p:sp>
      <p:pic>
        <p:nvPicPr>
          <p:cNvPr id="7170" name="Picture 2" descr="C:\Users\USER\Desktop\20191027_151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8142" y="1883651"/>
            <a:ext cx="54677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95080"/>
            <a:ext cx="2132236" cy="12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9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2017 году в свой 95-летний Юбилей </a:t>
            </a:r>
            <a:r>
              <a:rPr lang="ru-RU" sz="2400" dirty="0" smtClean="0"/>
              <a:t>Михаил </a:t>
            </a:r>
            <a:r>
              <a:rPr lang="ru-RU" sz="2400" dirty="0" err="1" smtClean="0"/>
              <a:t>Ануфриевич</a:t>
            </a:r>
            <a:r>
              <a:rPr lang="ru-RU" sz="2400" dirty="0" smtClean="0"/>
              <a:t>  </a:t>
            </a:r>
            <a:r>
              <a:rPr lang="ru-RU" sz="2400" dirty="0"/>
              <a:t>получил персональное поздравление от Президента Российской Федерации Владимира Владимировича Путина.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624736" cy="5229200"/>
          </a:xfrm>
          <a:prstGeom prst="rect">
            <a:avLst/>
          </a:prstGeom>
          <a:noFill/>
        </p:spPr>
      </p:pic>
      <p:pic>
        <p:nvPicPr>
          <p:cNvPr id="17410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54" y="5301208"/>
            <a:ext cx="1967646" cy="11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4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Утром, 8 мая 2019 года</a:t>
            </a:r>
            <a:r>
              <a:rPr lang="ru-RU" sz="6000" dirty="0" smtClean="0"/>
              <a:t>, накануне Дня Победы,  </a:t>
            </a:r>
            <a:r>
              <a:rPr lang="ru-RU" sz="6000" dirty="0"/>
              <a:t>Михаил </a:t>
            </a:r>
            <a:r>
              <a:rPr lang="ru-RU" sz="6000" dirty="0" err="1" smtClean="0"/>
              <a:t>Ануфриевич</a:t>
            </a:r>
            <a:r>
              <a:rPr lang="ru-RU" sz="6000" dirty="0" smtClean="0"/>
              <a:t> умер.</a:t>
            </a:r>
            <a:endParaRPr lang="ru-RU" sz="6000" dirty="0"/>
          </a:p>
        </p:txBody>
      </p:sp>
      <p:pic>
        <p:nvPicPr>
          <p:cNvPr id="18434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08255"/>
            <a:ext cx="3644404" cy="21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6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Татьяна Афанасьевна </a:t>
            </a:r>
            <a:r>
              <a:rPr lang="ru-RU" dirty="0" smtClean="0"/>
              <a:t>Якимова– </a:t>
            </a:r>
            <a:r>
              <a:rPr lang="ru-RU" dirty="0"/>
              <a:t>мать-героиня. </a:t>
            </a:r>
          </a:p>
        </p:txBody>
      </p:sp>
      <p:pic>
        <p:nvPicPr>
          <p:cNvPr id="8194" name="Picture 2" descr="C:\Users\USER\Desktop\20191027_15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3938" y="2072753"/>
            <a:ext cx="5158226" cy="38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20191027_151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5790" y="1968987"/>
            <a:ext cx="5256585" cy="41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1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Всю жизнь Татьяна Афанасьевна посвятила себя детям, всегда была рядом. В 1992 году в возрасте 91 года её не стало.</a:t>
            </a:r>
          </a:p>
        </p:txBody>
      </p:sp>
      <p:pic>
        <p:nvPicPr>
          <p:cNvPr id="9218" name="Picture 2" descr="C:\Users\USER\Desktop\20191027_151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00200"/>
            <a:ext cx="8424937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9749970" flipV="1">
            <a:off x="6621988" y="5560552"/>
            <a:ext cx="484632" cy="13011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Всю </a:t>
            </a:r>
            <a:r>
              <a:rPr lang="ru-RU" sz="2000" dirty="0"/>
              <a:t>свою жизнь, все 50 лет, с 1941 года мама ждала своего первенца, своего Сашу, и часто повторяла слова: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Может где-то живой</a:t>
            </a:r>
            <a:r>
              <a:rPr lang="ru-RU" sz="3600" b="1" dirty="0" smtClean="0"/>
              <a:t>…»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Якимов Александр </a:t>
            </a:r>
            <a:r>
              <a:rPr lang="ru-RU" sz="4000" b="1" dirty="0" err="1" smtClean="0">
                <a:solidFill>
                  <a:srgbClr val="C00000"/>
                </a:solidFill>
              </a:rPr>
              <a:t>Ануфриевич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(1920 – пропал без вести 1942г.)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20191027_151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7175" y="3080015"/>
            <a:ext cx="4032450" cy="35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840"/>
            <a:ext cx="4211960" cy="25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4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4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01.1romantic.com/uploads/music_cards/2016/12/03/eb/04/eb0494d4ca4e8368371ff376e8f4f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Совсем седая, старенькая мать</a:t>
            </a:r>
            <a:br>
              <a:rPr lang="ru-RU" sz="3600" dirty="0"/>
            </a:br>
            <a:r>
              <a:rPr lang="ru-RU" sz="3600" dirty="0"/>
              <a:t>С войны ждёт сына, глядя на дорогу...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848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90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2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tfrontu.ru/gallery2/d/30756-3/dsc01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50999/pub_5cd01d3653522200b0d69773_5cd01d7b02612c00b36f17f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8" y="-18581"/>
            <a:ext cx="6876581" cy="68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39" y="5877272"/>
            <a:ext cx="168124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аллада о солдате (1959) - фото №90">
            <a:hlinkClick r:id="rId2" tooltip="Баллада о солдате (1959) - фото №9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91027_151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5843" y="840093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699105"/>
            <a:ext cx="3140348" cy="18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4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Её старший ребёнок, её сын.  Добрый, любящий детей и… историю.</a:t>
            </a:r>
          </a:p>
        </p:txBody>
      </p:sp>
      <p:pic>
        <p:nvPicPr>
          <p:cNvPr id="3074" name="Picture 2" descr="C:\Users\USER\Desktop\20191027_151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134" y="1811643"/>
            <a:ext cx="56117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287171"/>
            <a:ext cx="2132236" cy="12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1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8.userapi.com/c636031/v636031213/121da/T2NYoK5Vgh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7" y="0"/>
            <a:ext cx="9170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4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Нина </a:t>
            </a:r>
            <a:r>
              <a:rPr lang="ru-RU" sz="3600" dirty="0" err="1" smtClean="0"/>
              <a:t>Ануфриевна</a:t>
            </a:r>
            <a:r>
              <a:rPr lang="ru-RU" sz="3600" dirty="0" smtClean="0"/>
              <a:t> - младшая сестра Александра </a:t>
            </a:r>
            <a:r>
              <a:rPr lang="ru-RU" sz="3600" dirty="0" err="1" smtClean="0"/>
              <a:t>Ануфриевича</a:t>
            </a:r>
            <a:r>
              <a:rPr lang="ru-RU" sz="3600" dirty="0" smtClean="0"/>
              <a:t> и дочь Татьяны Афанасьевны.</a:t>
            </a:r>
            <a:endParaRPr lang="ru-RU" sz="3600" dirty="0"/>
          </a:p>
        </p:txBody>
      </p:sp>
      <p:pic>
        <p:nvPicPr>
          <p:cNvPr id="4098" name="Picture 2" descr="C:\Users\USER\Desktop\20191027_151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6124" y="1980419"/>
            <a:ext cx="52292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98469"/>
            <a:ext cx="2231614" cy="13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0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«В </a:t>
            </a:r>
            <a:r>
              <a:rPr lang="ru-RU" sz="2400" dirty="0"/>
              <a:t>1941 году поступил в Новосибирское лётное авиационное училище на ускоренные курсы брат </a:t>
            </a:r>
            <a:r>
              <a:rPr lang="ru-RU" sz="2400" dirty="0" smtClean="0"/>
              <a:t>Михаил </a:t>
            </a:r>
            <a:r>
              <a:rPr lang="ru-RU" sz="2400" dirty="0" err="1" smtClean="0"/>
              <a:t>Ануфриевич</a:t>
            </a:r>
            <a:r>
              <a:rPr lang="ru-RU" sz="2400" dirty="0" smtClean="0"/>
              <a:t>.»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549"/>
            <a:ext cx="6750644" cy="55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Изум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5277946"/>
            <a:ext cx="2708300" cy="15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12779272">
            <a:off x="3527114" y="4124654"/>
            <a:ext cx="484632" cy="12814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94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290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Фрагмент фильма Григория Чухрая</vt:lpstr>
      <vt:lpstr>Презентация PowerPoint</vt:lpstr>
      <vt:lpstr>Презентация PowerPoint</vt:lpstr>
      <vt:lpstr>Презентация PowerPoint</vt:lpstr>
      <vt:lpstr>Презентация PowerPoint</vt:lpstr>
      <vt:lpstr>Её старший ребёнок, её сын.  Добрый, любящий детей и… историю.</vt:lpstr>
      <vt:lpstr>Презентация PowerPoint</vt:lpstr>
      <vt:lpstr>Нина Ануфриевна - младшая сестра Александра Ануфриевича и дочь Татьяны Афанасьевны.</vt:lpstr>
      <vt:lpstr>«В 1941 году поступил в Новосибирское лётное авиационное училище на ускоренные курсы брат Михаил Ануфриевич.»</vt:lpstr>
      <vt:lpstr>«Маме отправил письмо с фотографией. Сейчас этой фотографии почти 80 лет. Больше писем не было.»</vt:lpstr>
      <vt:lpstr>«Может где-то живой…» </vt:lpstr>
      <vt:lpstr>Ждала второго сына. Михаил Ануфриевич  окончил ускоренно лётное училище, получил звание младшего лейтенанта. Служил в полку дальней авиации бомбардировщиком, командиром экипажа. Часто вылетал на боевые задания. Участвовал в ожесточённых боях по освобождению Будапешта, Кёнигсберга и Берлина.</vt:lpstr>
      <vt:lpstr>Нина Ануфриевна: «В 1941 году вслед за сыновьями ушел на фронт муж, наш отец Ануфрий Мефодьевич. Вернулся в 1944 году. Был демобилизован по состоянию здоровья.  В 1945 году в семье родилась я, десятый ребёнок. Когда мне было 3 годика,  умер отец.»  </vt:lpstr>
      <vt:lpstr>«В 1946 году полк, где служил Михаил, был переведён в город Белую Церковь. В 1949 году  - в г. Прилуки. В 1961 году, в звании полковника, Михаил  Ануфриевич демобилизовался и переехал на постоянное место жительства в город Керчь (Крым).»</vt:lpstr>
      <vt:lpstr>В 2017 году в свой 95-летний Юбилей Михаил Ануфриевич  получил персональное поздравление от Президента Российской Федерации Владимира Владимировича Путина. </vt:lpstr>
      <vt:lpstr>Утром, 8 мая 2019 года, накануне Дня Победы,  Михаил Ануфриевич умер.</vt:lpstr>
      <vt:lpstr>Татьяна Афанасьевна Якимова– мать-героиня. </vt:lpstr>
      <vt:lpstr>Всю жизнь Татьяна Афанасьевна посвятила себя детям, всегда была рядом. В 1992 году в возрасте 91 года её не стало.</vt:lpstr>
      <vt:lpstr>   Всю свою жизнь, все 50 лет, с 1941 года мама ждала своего первенца, своего Сашу, и часто повторяла слова:  «Может где-то живой…»  Якимов Александр Ануфриевич (1920 – пропал без вести 1942г.)</vt:lpstr>
      <vt:lpstr>Презентация PowerPoint</vt:lpstr>
      <vt:lpstr>Совсем седая, старенькая мать С войны ждёт сына, глядя на дорогу...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19</cp:revision>
  <dcterms:created xsi:type="dcterms:W3CDTF">2019-10-27T10:21:25Z</dcterms:created>
  <dcterms:modified xsi:type="dcterms:W3CDTF">2019-10-29T02:54:02Z</dcterms:modified>
</cp:coreProperties>
</file>