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74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68" autoAdjust="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6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5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9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8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8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5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5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3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5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1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DA9F-143B-4774-9671-FEAD6F13C03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DE07-A58B-4AB9-80E4-8A6E4B5D2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leks070565.livejournal.com/6319818.html" TargetMode="External"/><Relationship Id="rId2" Type="http://schemas.openxmlformats.org/officeDocument/2006/relationships/hyperlink" Target="https://ru.wikipedia.org/wiki/%D0%92%D0%B8%D0%BA%D0%B8%D0%BF%D0%B5%D0%B4%D0%B8%D1%8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03662" y="1956741"/>
            <a:ext cx="11184673" cy="171171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Полёты человека.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Изделие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3515" y="4627756"/>
            <a:ext cx="5664820" cy="1271239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Урок: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</a:p>
          <a:p>
            <a:pPr algn="l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Штрахова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Олеговна,</a:t>
            </a:r>
          </a:p>
          <a:p>
            <a:pPr algn="l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МАОУ СОШ № 147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5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4178" y="115018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Планеры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724" y="5714969"/>
            <a:ext cx="225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Лилиенталь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6" y="1264263"/>
            <a:ext cx="3197091" cy="4450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7" y="1261658"/>
            <a:ext cx="7913256" cy="44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3" y="2712084"/>
            <a:ext cx="2916599" cy="356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9992" y="617517"/>
            <a:ext cx="3406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27395" r="5545" b="16422"/>
          <a:stretch/>
        </p:blipFill>
        <p:spPr>
          <a:xfrm>
            <a:off x="5605154" y="2398815"/>
            <a:ext cx="6495802" cy="3230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44" y="341439"/>
            <a:ext cx="2707934" cy="3574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7959" y="3915911"/>
            <a:ext cx="165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Уилбур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700" y="627762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Орвилл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9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2921" y="118754"/>
            <a:ext cx="3406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3915" y="5757443"/>
            <a:ext cx="2784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Фёдорович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Можайский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73" y="1270659"/>
            <a:ext cx="6644682" cy="4983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3" y="1496137"/>
            <a:ext cx="3520558" cy="42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3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4178" y="115018"/>
            <a:ext cx="3573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Вертолёты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306" y="5442549"/>
            <a:ext cx="164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 Корню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38" y="2232561"/>
            <a:ext cx="8616571" cy="4405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800678"/>
            <a:ext cx="3123210" cy="46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4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4178" y="115018"/>
            <a:ext cx="2338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606" y="5996296"/>
            <a:ext cx="30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Эдуардович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Циолковский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0" y="1263979"/>
            <a:ext cx="3548129" cy="4732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38" y="1263979"/>
            <a:ext cx="51816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1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4178" y="115018"/>
            <a:ext cx="2338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606" y="5996296"/>
            <a:ext cx="2226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Павлович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2" y="1357154"/>
            <a:ext cx="6696399" cy="4839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6" y="1473598"/>
            <a:ext cx="3456661" cy="46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5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2390" y="0"/>
            <a:ext cx="2338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8161" y="5702754"/>
            <a:ext cx="2334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64" y="1416504"/>
            <a:ext cx="3019425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46" y="1038348"/>
            <a:ext cx="4237812" cy="56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-20062"/>
            <a:ext cx="10001519" cy="68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65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2390" y="0"/>
            <a:ext cx="3245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94" y="923330"/>
            <a:ext cx="5705104" cy="57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2390" y="0"/>
            <a:ext cx="3245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193" y="6111774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03" y="1355706"/>
            <a:ext cx="3206338" cy="4756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6" y="1148961"/>
            <a:ext cx="4205965" cy="56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1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2390" y="11816"/>
            <a:ext cx="3245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02" r="1753"/>
          <a:stretch/>
        </p:blipFill>
        <p:spPr>
          <a:xfrm>
            <a:off x="2924709" y="935146"/>
            <a:ext cx="6942866" cy="2045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09" y="3138149"/>
            <a:ext cx="6900672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714"/>
          <a:stretch/>
        </p:blipFill>
        <p:spPr>
          <a:xfrm>
            <a:off x="2649061" y="0"/>
            <a:ext cx="670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4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4259" y="122662"/>
            <a:ext cx="756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источники: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927" y="1782244"/>
            <a:ext cx="1105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https://ru.wikipedia.org/wiki/%D0%92%D0%B8%D0%BA%D0%B8%D0%BF%D0%B5%D0%B4%D0%B8%D1%8F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aleks070565.livejournal.com/6319818.html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Роговцева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Н.И., Богданова Н.В.,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Фрейтаг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 Технология. 1 класс. Учебник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7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65" y="-5576"/>
            <a:ext cx="9151433" cy="68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3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8" y="0"/>
            <a:ext cx="1125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5" y="1390773"/>
            <a:ext cx="5410201" cy="4057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16" y="2944585"/>
            <a:ext cx="57150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5810" y="213755"/>
            <a:ext cx="8031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змеи в Китае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5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94" y="362950"/>
            <a:ext cx="9060872" cy="61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2078" r="3487" b="6494"/>
          <a:stretch/>
        </p:blipFill>
        <p:spPr>
          <a:xfrm>
            <a:off x="4239492" y="991332"/>
            <a:ext cx="4001984" cy="5741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4513" y="68002"/>
            <a:ext cx="8506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 на воздушном шаре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3" y="1430016"/>
            <a:ext cx="3322320" cy="4864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95" y="1430016"/>
            <a:ext cx="3322320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6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513" y="68002"/>
            <a:ext cx="8506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 на воздушном шаре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1" y="1331580"/>
            <a:ext cx="3331359" cy="4203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13" y="1331580"/>
            <a:ext cx="3136943" cy="4203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7" y="991332"/>
            <a:ext cx="3810517" cy="5691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480" y="5535188"/>
            <a:ext cx="35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Жозеф-Мишель Монгольфье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2113" y="5535188"/>
            <a:ext cx="3161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Этьенн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Монгольфье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7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2471" y="126893"/>
            <a:ext cx="6366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дирижабль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3039" y="5650995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Анри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Жиффар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46" y="1323033"/>
            <a:ext cx="3194067" cy="4327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23" y="1341676"/>
            <a:ext cx="6633143" cy="46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46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104</Words>
  <Application>Microsoft Office PowerPoint</Application>
  <PresentationFormat>Широкоэкранный</PresentationFormat>
  <Paragraphs>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Полёты человека. Изделие «Парашют».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Полёты человека. Изделие «Парашют».</dc:title>
  <dc:creator>User</dc:creator>
  <cp:lastModifiedBy>User</cp:lastModifiedBy>
  <cp:revision>11</cp:revision>
  <dcterms:created xsi:type="dcterms:W3CDTF">2020-05-16T12:18:52Z</dcterms:created>
  <dcterms:modified xsi:type="dcterms:W3CDTF">2020-05-16T13:54:42Z</dcterms:modified>
</cp:coreProperties>
</file>