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ФОН для ПРЕЗЕНТАЦИИ\Background-For-Music-Al29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94" y="-1"/>
            <a:ext cx="9148694" cy="6854483"/>
          </a:xfrm>
          <a:prstGeom prst="rect">
            <a:avLst/>
          </a:prstGeom>
          <a:noFill/>
        </p:spPr>
      </p:pic>
      <p:pic>
        <p:nvPicPr>
          <p:cNvPr id="3" name="Picture 3" descr="F:\Фото северной природы 2\2005517-54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311" y="692696"/>
            <a:ext cx="7869175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Pictures\ФОН для ПРЕЗЕНТАЦИИ\Background-For-Music-Al29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94" y="-1"/>
            <a:ext cx="9148694" cy="6854483"/>
          </a:xfrm>
          <a:prstGeom prst="rect">
            <a:avLst/>
          </a:prstGeom>
          <a:noFill/>
        </p:spPr>
      </p:pic>
      <p:pic>
        <p:nvPicPr>
          <p:cNvPr id="24580" name="Picture 4" descr="https://media.istockphoto.com/vectors/marching-band-hc-vector-id475428265?k=6&amp;m=475428265&amp;s=612x612&amp;w=0&amp;h=sW0Df5qUFbjJTEPhXTiKaVfYJxi4Ef1eiuNFSzdyZpY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732947"/>
            <a:ext cx="4608512" cy="3125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2" name="Picture 6" descr="http://veglas.spb.ru/img/96367f67986487a98f290cf593504bb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4869181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584" name="Picture 8" descr="https://cdn-media.threadless.com/submissions_wm/657332-33f2f50fbb9f79d04b0effa417ce9502.jpg"/>
          <p:cNvPicPr>
            <a:picLocks noChangeAspect="1" noChangeArrowheads="1"/>
          </p:cNvPicPr>
          <p:nvPr/>
        </p:nvPicPr>
        <p:blipFill>
          <a:blip r:embed="rId5" cstate="print"/>
          <a:srcRect t="4491"/>
          <a:stretch>
            <a:fillRect/>
          </a:stretch>
        </p:blipFill>
        <p:spPr bwMode="auto">
          <a:xfrm>
            <a:off x="5148064" y="0"/>
            <a:ext cx="3816424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620860" y="3212976"/>
            <a:ext cx="43428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Страна Музыки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Pictures\ФОН для ПРЕЗЕНТАЦИИ\Background-For-Music-Al29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94" y="-1"/>
            <a:ext cx="9148694" cy="68544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Pictures\ФОН для ПРЕЗЕНТАЦИИ\Background-For-Music-Al29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94" y="-1"/>
            <a:ext cx="9148694" cy="68544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ФОН для ПРЕЗЕНТАЦИИ\Background-For-Music-Al29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94" y="-1"/>
            <a:ext cx="9148694" cy="6854483"/>
          </a:xfrm>
          <a:prstGeom prst="rect">
            <a:avLst/>
          </a:prstGeom>
          <a:noFill/>
        </p:spPr>
      </p:pic>
      <p:pic>
        <p:nvPicPr>
          <p:cNvPr id="2052" name="Picture 4" descr="C:\Users\User\Pictures\ФОН для ПРЕЗЕНТАЦИИ\Drum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08720"/>
            <a:ext cx="7182798" cy="45365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804090" y="188640"/>
            <a:ext cx="5060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Король Барабан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Pictures\ФОН для ПРЕЗЕНТАЦИИ\Background-For-Music-Al29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94" y="0"/>
            <a:ext cx="9329222" cy="6989740"/>
          </a:xfrm>
          <a:prstGeom prst="rect">
            <a:avLst/>
          </a:prstGeom>
          <a:noFill/>
        </p:spPr>
      </p:pic>
      <p:pic>
        <p:nvPicPr>
          <p:cNvPr id="16388" name="Picture 4" descr="http://y.delfi.lv/norm/15819/361133_CBcB4k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7"/>
            <a:ext cx="4501874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0" name="Picture 6" descr="https://ds02.infourok.ru/uploads/ex/0082/0004f609-ca86f002/img4.jpg"/>
          <p:cNvPicPr>
            <a:picLocks noChangeAspect="1" noChangeArrowheads="1"/>
          </p:cNvPicPr>
          <p:nvPr/>
        </p:nvPicPr>
        <p:blipFill>
          <a:blip r:embed="rId4" cstate="print"/>
          <a:srcRect l="8662" t="26250" r="29126" b="8651"/>
          <a:stretch>
            <a:fillRect/>
          </a:stretch>
        </p:blipFill>
        <p:spPr bwMode="auto">
          <a:xfrm>
            <a:off x="2339752" y="3467244"/>
            <a:ext cx="4320480" cy="3390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92" name="Picture 8" descr="http://lusana.ru/files/22576/653/26.jpg"/>
          <p:cNvPicPr>
            <a:picLocks noChangeAspect="1" noChangeArrowheads="1"/>
          </p:cNvPicPr>
          <p:nvPr/>
        </p:nvPicPr>
        <p:blipFill>
          <a:blip r:embed="rId5" cstate="print"/>
          <a:srcRect l="10285" t="15428" r="9833" b="4344"/>
          <a:stretch>
            <a:fillRect/>
          </a:stretch>
        </p:blipFill>
        <p:spPr bwMode="auto">
          <a:xfrm>
            <a:off x="5076056" y="332656"/>
            <a:ext cx="3779912" cy="2848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Pictures\ФОН для ПРЕЗЕНТАЦИИ\Background-For-Music-Al29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94" y="-1"/>
            <a:ext cx="9148694" cy="6854483"/>
          </a:xfrm>
          <a:prstGeom prst="rect">
            <a:avLst/>
          </a:prstGeom>
          <a:noFill/>
        </p:spPr>
      </p:pic>
      <p:pic>
        <p:nvPicPr>
          <p:cNvPr id="17413" name="Picture 5" descr="https://is3-ssl.mzstatic.com/image/thumb/Features/3c/3c/01/dj.skqxlacb.jpg/1200x630bb.jpg"/>
          <p:cNvPicPr>
            <a:picLocks noChangeAspect="1" noChangeArrowheads="1"/>
          </p:cNvPicPr>
          <p:nvPr/>
        </p:nvPicPr>
        <p:blipFill>
          <a:blip r:embed="rId3" cstate="print"/>
          <a:srcRect t="26400"/>
          <a:stretch>
            <a:fillRect/>
          </a:stretch>
        </p:blipFill>
        <p:spPr bwMode="auto">
          <a:xfrm>
            <a:off x="539552" y="476672"/>
            <a:ext cx="8064896" cy="58890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Pictures\ФОН для ПРЕЗЕНТАЦИИ\Background-For-Music-Al29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94" y="0"/>
            <a:ext cx="9545246" cy="7151592"/>
          </a:xfrm>
          <a:prstGeom prst="rect">
            <a:avLst/>
          </a:prstGeom>
          <a:noFill/>
        </p:spPr>
      </p:pic>
      <p:pic>
        <p:nvPicPr>
          <p:cNvPr id="18436" name="Picture 4" descr="https://test.bolshoi.ru/upload/iblock/0db/0dba15139e3dd805b934c23d30b846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37629"/>
            <a:ext cx="8280428" cy="59203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994786" y="0"/>
            <a:ext cx="5110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Король </a:t>
            </a:r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Болерон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Pictures\ФОН для ПРЕЗЕНТАЦИИ\Background-For-Music-Al29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94" y="-1"/>
            <a:ext cx="9148694" cy="6854483"/>
          </a:xfrm>
          <a:prstGeom prst="rect">
            <a:avLst/>
          </a:prstGeom>
          <a:noFill/>
        </p:spPr>
      </p:pic>
      <p:pic>
        <p:nvPicPr>
          <p:cNvPr id="19460" name="Picture 4" descr="http://img-2005-10.photosight.ru/20/1091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054581" cy="4174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4" name="Picture 8" descr="http://galeriadelmarmol.co/wp-content/uploads/2017/10/rumba-dance-mit-music-ella-s-blog-page-2-auf-der-mobel-und-dekoration-ideen-poyxxwb90g-522x3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88641"/>
            <a:ext cx="4536504" cy="3311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6" name="Picture 10" descr="http://img0.liveinternet.ru/images/attach/c/4/82/323/82323508_venskiy_bal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645024"/>
            <a:ext cx="4536504" cy="3024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713676" y="4272677"/>
            <a:ext cx="245362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Вальс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Румба</a:t>
            </a: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Полонез</a:t>
            </a:r>
            <a:endParaRPr lang="ru-RU" sz="4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Pictures\ФОН для ПРЕЗЕНТАЦИИ\Background-For-Music-Al29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94" y="-1"/>
            <a:ext cx="9148694" cy="6854483"/>
          </a:xfrm>
          <a:prstGeom prst="rect">
            <a:avLst/>
          </a:prstGeom>
          <a:noFill/>
        </p:spPr>
      </p:pic>
      <p:pic>
        <p:nvPicPr>
          <p:cNvPr id="20484" name="Picture 4" descr="https://ds04.infourok.ru/uploads/ex/0cb4/00022f93-071af037/9/img18.jpg"/>
          <p:cNvPicPr>
            <a:picLocks noChangeAspect="1" noChangeArrowheads="1"/>
          </p:cNvPicPr>
          <p:nvPr/>
        </p:nvPicPr>
        <p:blipFill>
          <a:blip r:embed="rId3" cstate="print"/>
          <a:srcRect l="13776" t="34650" r="5113" b="1301"/>
          <a:stretch>
            <a:fillRect/>
          </a:stretch>
        </p:blipFill>
        <p:spPr bwMode="auto">
          <a:xfrm>
            <a:off x="0" y="188640"/>
            <a:ext cx="5544616" cy="3283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6" name="Picture 6" descr="https://otvet.imgsmail.ru/download/214362955_36f4adab90318402cd35b3c1c2a8466a_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212976"/>
            <a:ext cx="4860032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954941" y="4077072"/>
            <a:ext cx="251100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Мазурка</a:t>
            </a:r>
          </a:p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Полька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Pictures\ФОН для ПРЕЗЕНТАЦИИ\Background-For-Music-Al29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94" y="-1"/>
            <a:ext cx="9148694" cy="6854483"/>
          </a:xfrm>
          <a:prstGeom prst="rect">
            <a:avLst/>
          </a:prstGeom>
          <a:noFill/>
        </p:spPr>
      </p:pic>
      <p:pic>
        <p:nvPicPr>
          <p:cNvPr id="22532" name="Picture 4" descr="http://4.bp.blogspot.com/-siLnGaFmGew/VgmBSCp94rI/AAAAAAAAKWk/NdgUSyL9nIA/s1600/145_%2B%25282%2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4259435" cy="3077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4" name="Picture 6" descr="http://liwil.ru/images/foto-kostiumy-dlia-tantsa-rok-n-roll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852936"/>
            <a:ext cx="4644008" cy="38213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30108" y="4149080"/>
            <a:ext cx="31606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effectLst/>
              </a:rPr>
              <a:t>Танго</a:t>
            </a:r>
          </a:p>
          <a:p>
            <a:pPr algn="ctr"/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Рол-н-ролл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Pictures\ФОН для ПРЕЗЕНТАЦИИ\Background-For-Music-Al29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94" y="-1"/>
            <a:ext cx="9148694" cy="6854483"/>
          </a:xfrm>
          <a:prstGeom prst="rect">
            <a:avLst/>
          </a:prstGeom>
          <a:noFill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 l="5264" t="4971" r="8044" b="6026"/>
          <a:stretch>
            <a:fillRect/>
          </a:stretch>
        </p:blipFill>
        <p:spPr>
          <a:xfrm>
            <a:off x="1115616" y="980728"/>
            <a:ext cx="7056105" cy="5657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865618" y="0"/>
            <a:ext cx="53691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</a:rPr>
              <a:t>Королева Мелодия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15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39</cp:revision>
  <dcterms:created xsi:type="dcterms:W3CDTF">2018-02-01T18:05:16Z</dcterms:created>
  <dcterms:modified xsi:type="dcterms:W3CDTF">2018-02-02T00:50:29Z</dcterms:modified>
</cp:coreProperties>
</file>