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8" r:id="rId10"/>
    <p:sldId id="273" r:id="rId11"/>
    <p:sldId id="272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095A1-0CC0-49AC-9408-4A9C5219E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4572F-F8F0-4A9D-8BD8-416F869B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249A0-B7DB-483F-B0A1-1E403B1E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BF8D5-480E-4DF8-9C00-CB60B3DC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66D34-25BF-44CE-8548-6948808A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3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CBFE6-ABD5-4794-B2CA-26A71187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98ED38-4735-4062-BB01-7D563DB97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C0E6F-5A10-438D-92E7-425B317F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E08DF-AE2E-43BB-8995-A487E312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E9EB91-18A6-469C-810B-7941FEC8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6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FB0161-3475-4323-A44B-EF4735801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736747-C08F-4C63-AEB3-CB6C68DC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CB1BC-E4FA-4927-BFE8-ACAD001A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E7A20-4EAA-4E4C-917C-C23AD9FA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7C5E0-F956-4823-B182-289A9A02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7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BCB1F-A45F-44AC-98BD-9E51C06B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43B33-F234-41F9-847D-71A741ED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3CDDC-D51C-4147-BB5A-8B7EF5BF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A0268-2ACD-4AA2-AB70-3F3C9FFC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C2234-FBB6-462E-80DF-CD42F5EB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B32E7-9483-4792-9C82-B157DA8F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41C19-FB20-4154-B230-E250870C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BAA84-AF10-4388-AAA8-5D1E45B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EF970-8EEE-4D4A-80DF-1D96BCDF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33C74-98A8-4BB0-B227-473FE5F3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8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7A5B6-A9DE-4B5F-B20A-8048041F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476B6-0124-413D-9CD4-89BFB025F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851091-9E6B-4150-89AB-E345823D6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EFBE5C-FE0B-435D-9CD2-415BB46E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B2EE6F-AE4A-4455-B5F9-3B0B591C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52E09-59A1-4702-96E1-74940F4B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9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754B9-2457-465F-A6A4-E7CBA43B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C39CD-20D5-4AFD-8866-CB1176441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1517F5-6E3F-44D7-AA1D-656299B3E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99864E-3E80-42CE-9AFB-A1C060B60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18835B-5BCD-4AA9-B59D-0FD41B31B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E3E502-1987-48FE-91F9-FF7E03AC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ABE5BE-0EA8-4EDA-BADC-2163657C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1AEE67-9515-4695-9909-B23865B2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3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EC217-483C-4D18-AC65-8B6193AF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C6539C-610F-498F-AC0F-5A9711A1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1B698C-E07A-4B28-809C-11F9D9C9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D1E324-5B38-4598-BC1C-8F53B1E4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EE5A1-8F61-4E4D-ACC5-EBEF1FB4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0046AB-5A09-4AC1-A05E-4F919A84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F76522-D1CF-4798-94E9-F3914749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0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B8AA1-EF78-402C-B94C-C0380039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B81BA-188C-49A1-AF26-2C13A976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6B8F1-7F9F-42D4-B66B-F721B24B5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692D8-4EB3-40D2-8854-6B5BB2B4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C1CF8-ADED-4D20-8359-980A7F4D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27A46-12A3-4385-BDCB-2A38E559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B89D9-C15A-46F6-B1EA-F83A56FC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14AE2F-9639-4B17-81ED-1BE270ED4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C1117F-FECD-4D0B-BA79-B1F996EB1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534440-0B16-405C-8F45-5AC5B5DF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9A030-F68F-4E67-A48D-7D6E62CE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BFDC6-BBDA-4F55-BA52-27A954A2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3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B7819-D738-4CBC-BF9F-45219547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0BDB21-2585-4F25-8331-C3866670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1D319-3C4D-4721-ABE8-27EB71F69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3737D-749D-46DC-AF51-35916951A1F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5B1A2-C7DC-44F0-BD69-3F9FE0D36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FD7F9-C115-409E-B109-8CEC08352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3418B-CB43-4881-B8BE-50FDE8522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labirint.ru/books/33253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36166-8465-407E-9683-3BFA886CE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821" y="1634980"/>
            <a:ext cx="9923767" cy="2905608"/>
          </a:xfrm>
        </p:spPr>
        <p:txBody>
          <a:bodyPr anchor="b">
            <a:norm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книг для чтения на английском языке 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328146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8A10E-B686-4016-A46B-5AEB6724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464609"/>
            <a:ext cx="6453553" cy="219066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Horton Hatches the Egg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84829-1AB6-4B21-A318-B7785EC6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6" y="3059723"/>
            <a:ext cx="6453554" cy="2866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«Хортон высиживает яйцо»</a:t>
            </a:r>
          </a:p>
          <a:p>
            <a:pPr marL="0" indent="0" algn="ctr">
              <a:buNone/>
            </a:pPr>
            <a:r>
              <a:rPr lang="ru-RU" sz="48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48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Сьюз</a:t>
            </a:r>
            <a:r>
              <a:rPr lang="ru-RU" sz="48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1940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нига: &quot;Horton Hatches the Egg&quot; - Seuss Dr.. Купить книгу, читать ...">
            <a:extLst>
              <a:ext uri="{FF2B5EF4-FFF2-40B4-BE49-F238E27FC236}">
                <a16:creationId xmlns:a16="http://schemas.microsoft.com/office/drawing/2014/main" id="{3042A4C0-F138-45BA-A552-AC875D92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464609"/>
            <a:ext cx="3962400" cy="56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7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E6686-AAC7-47E7-8B98-DB943B3E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90" y="505802"/>
            <a:ext cx="6541477" cy="213189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the Grinch Stole Christmas!</a:t>
            </a:r>
            <a:r>
              <a:rPr lang="ru-RU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2B03A-C624-47C8-91DF-1FE5E9AC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4" y="3166208"/>
            <a:ext cx="6453553" cy="27949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«Как Гринч украл Рождество»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4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Сьюз</a:t>
            </a: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1957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 Гринч украл Рождество! (1966) — КиноПоиск">
            <a:extLst>
              <a:ext uri="{FF2B5EF4-FFF2-40B4-BE49-F238E27FC236}">
                <a16:creationId xmlns:a16="http://schemas.microsoft.com/office/drawing/2014/main" id="{230300E2-6A8B-47BD-BEC1-87C6FE54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31" y="386862"/>
            <a:ext cx="3962400" cy="57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44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E6686-AAC7-47E7-8B98-DB943B3E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90" y="505802"/>
            <a:ext cx="6541477" cy="213189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Cat in the Hat</a:t>
            </a:r>
            <a:r>
              <a:rPr lang="ru-RU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2B03A-C624-47C8-91DF-1FE5E9AC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4" y="3166208"/>
            <a:ext cx="6453553" cy="27949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«Кот в шляпе»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4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Сьюз</a:t>
            </a: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1957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от в шляпе — Википедия">
            <a:extLst>
              <a:ext uri="{FF2B5EF4-FFF2-40B4-BE49-F238E27FC236}">
                <a16:creationId xmlns:a16="http://schemas.microsoft.com/office/drawing/2014/main" id="{B324AB50-7D08-4CBD-ADBF-F5DDBC46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505802"/>
            <a:ext cx="3956539" cy="55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D1D4B-3F9A-4E7D-8FD5-0AD11708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45" y="498229"/>
            <a:ext cx="6400800" cy="217463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Roverandom</a:t>
            </a: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37156-0703-43A4-B396-5ABA3BB6E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46" y="3053558"/>
            <a:ext cx="6400799" cy="29076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Роверандом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Р. Р. 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Толкин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1936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Roverandom by Marito Costello - issuu">
            <a:extLst>
              <a:ext uri="{FF2B5EF4-FFF2-40B4-BE49-F238E27FC236}">
                <a16:creationId xmlns:a16="http://schemas.microsoft.com/office/drawing/2014/main" id="{9A2A0758-52AA-46E4-A974-D6F67E61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8" y="369278"/>
            <a:ext cx="3991708" cy="57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69AF0-0999-42B0-B511-2284C614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50" y="528407"/>
            <a:ext cx="6446550" cy="2197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Alice’s Adventures in Wonderland</a:t>
            </a:r>
            <a:r>
              <a:rPr lang="ru-RU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2A914-13DD-4A03-A879-5BE1D389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50" y="3142015"/>
            <a:ext cx="6446550" cy="28597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«Приключения Алисы </a:t>
            </a:r>
          </a:p>
          <a:p>
            <a:pPr marL="0" indent="0" algn="ctr">
              <a:buNone/>
            </a:pP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чудес»</a:t>
            </a:r>
            <a:b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Льюисс</a:t>
            </a: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эролл</a:t>
            </a: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1865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lice's Adventures in Wonderland (Carroll L.) - купить книгу с ...">
            <a:extLst>
              <a:ext uri="{FF2B5EF4-FFF2-40B4-BE49-F238E27FC236}">
                <a16:creationId xmlns:a16="http://schemas.microsoft.com/office/drawing/2014/main" id="{B2475B89-6DCE-4B51-9125-73EB0E66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7" y="369277"/>
            <a:ext cx="3991707" cy="57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2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01A5C-432D-42F0-9574-3C58587A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540971"/>
            <a:ext cx="6383215" cy="21968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 the Looking-Glass, and What Alice Found There</a:t>
            </a:r>
            <a:r>
              <a:rPr lang="ru-RU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FF55C3-5550-442A-B500-1A7FE1E1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5" y="3054350"/>
            <a:ext cx="6383215" cy="28892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«Алиса в Зазеркалье» </a:t>
            </a:r>
            <a:r>
              <a:rPr lang="ru-RU" sz="4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«Сквозь зеркало, и Что там нашла Алиса»</a:t>
            </a:r>
          </a:p>
          <a:p>
            <a:pPr marL="0" indent="0" algn="ctr">
              <a:buNone/>
            </a:pPr>
            <a:r>
              <a:rPr lang="ru-RU" sz="44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Льюисс</a:t>
            </a:r>
            <a:r>
              <a:rPr lang="ru-RU" sz="4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эролл</a:t>
            </a:r>
            <a:r>
              <a:rPr lang="ru-RU" sz="4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1871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rough the Looking-Glass and What Alice Found There: Lewis ...">
            <a:extLst>
              <a:ext uri="{FF2B5EF4-FFF2-40B4-BE49-F238E27FC236}">
                <a16:creationId xmlns:a16="http://schemas.microsoft.com/office/drawing/2014/main" id="{74D28668-0F86-439A-ABDE-D32BCE29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7" y="369277"/>
            <a:ext cx="3991708" cy="57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5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60AB3-EA63-42C6-8AF0-75A69A9B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488217"/>
            <a:ext cx="6523892" cy="216706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Hunting of the Snark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02AAA-912E-4343-BAB8-482ADC2F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3040856"/>
            <a:ext cx="6474068" cy="2902743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«Охота на Снарка»</a:t>
            </a:r>
          </a:p>
          <a:p>
            <a:pPr marL="0" indent="0" algn="ctr">
              <a:buNone/>
            </a:pPr>
            <a:r>
              <a:rPr lang="ru-RU" sz="4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Льюисс</a:t>
            </a: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эролл</a:t>
            </a:r>
            <a:r>
              <a:rPr lang="ru-RU" sz="4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1876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Amazon.com: The Hunting of the Snark (9781509814336): Lewis ...">
            <a:extLst>
              <a:ext uri="{FF2B5EF4-FFF2-40B4-BE49-F238E27FC236}">
                <a16:creationId xmlns:a16="http://schemas.microsoft.com/office/drawing/2014/main" id="{8354EE6C-5E4D-426F-8674-118E26A3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1" y="351692"/>
            <a:ext cx="3956539" cy="57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3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DDBDA-1BAA-4D95-A03C-B8667865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558556"/>
            <a:ext cx="6488723" cy="21143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Black Beauty</a:t>
            </a: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09E2B-2675-4D2C-A68C-08111BC6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5" y="3056549"/>
            <a:ext cx="6488723" cy="2869466"/>
          </a:xfrm>
          <a:solidFill>
            <a:schemeClr val="bg1"/>
          </a:solidFill>
        </p:spPr>
        <p:txBody>
          <a:bodyPr/>
          <a:lstStyle/>
          <a:p>
            <a:pPr marL="0" indent="0" algn="l">
              <a:buNone/>
            </a:pPr>
            <a:endParaRPr lang="ru-RU" b="0" i="0" u="sng" dirty="0">
              <a:solidFill>
                <a:srgbClr val="660099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«Черный красавчик» Анна </a:t>
            </a:r>
            <a:r>
              <a:rPr lang="ru-RU" sz="4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Сьюэлл</a:t>
            </a:r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1877</a:t>
            </a:r>
            <a:endParaRPr lang="ru-RU" sz="4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Black Beauty (Picture Book) by Anna Sewell - Penguin Books Australia">
            <a:extLst>
              <a:ext uri="{FF2B5EF4-FFF2-40B4-BE49-F238E27FC236}">
                <a16:creationId xmlns:a16="http://schemas.microsoft.com/office/drawing/2014/main" id="{87574C25-62CF-4B1D-B32F-347680E9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318287"/>
            <a:ext cx="3938954" cy="58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9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2F6A8-E2FF-4545-81DB-0B13CFF7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87" y="523386"/>
            <a:ext cx="6494584" cy="21494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Matilda</a:t>
            </a: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6F1F9-A253-4540-8DB7-C5A2033AD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487" y="3149234"/>
            <a:ext cx="6494583" cy="2811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«Матильда»</a:t>
            </a:r>
          </a:p>
          <a:p>
            <a:pPr marL="0" indent="0" algn="ctr">
              <a:buNone/>
            </a:pP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Роальд Даль, 1988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9. Роальд Даль. Матильда">
            <a:extLst>
              <a:ext uri="{FF2B5EF4-FFF2-40B4-BE49-F238E27FC236}">
                <a16:creationId xmlns:a16="http://schemas.microsoft.com/office/drawing/2014/main" id="{878E025D-E1E8-4BDC-BB57-96EB8AFD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386861"/>
            <a:ext cx="3956538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0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2F6A8-E2FF-4545-81DB-0B13CFF7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87" y="523386"/>
            <a:ext cx="6494584" cy="21494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Charlie and the Chocolate Factory</a:t>
            </a: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6F1F9-A253-4540-8DB7-C5A2033AD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487" y="3149234"/>
            <a:ext cx="6494583" cy="2811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«Чарли и шоколадная фабрика»</a:t>
            </a:r>
          </a:p>
          <a:p>
            <a:pPr marL="0" indent="0" algn="ctr">
              <a:buNone/>
            </a:pPr>
            <a:r>
              <a:rPr lang="en-US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Роальд Даль, 1964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итать бесплатно электронную книгу Чарли и шоколадная фабрика ...">
            <a:extLst>
              <a:ext uri="{FF2B5EF4-FFF2-40B4-BE49-F238E27FC236}">
                <a16:creationId xmlns:a16="http://schemas.microsoft.com/office/drawing/2014/main" id="{F16BCF5B-80D1-42F6-BADB-D2E02C8B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54" y="363415"/>
            <a:ext cx="3974123" cy="57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6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3FDE6-0F83-47A9-8551-B75FDB1F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527538"/>
            <a:ext cx="6453554" cy="211015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Talking Parcel</a:t>
            </a: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40B17-60F2-40BC-BB7A-1ADBCA55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3092817"/>
            <a:ext cx="6453554" cy="27276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«Говорящий сверток»</a:t>
            </a:r>
          </a:p>
          <a:p>
            <a:pPr marL="0" indent="0" algn="ctr">
              <a:buNone/>
            </a:pPr>
            <a:r>
              <a:rPr lang="ru-RU" sz="4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Джеральд Даррелл, 1974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053AB4-9076-4ADD-8456-494C2E55A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62" y="374710"/>
            <a:ext cx="3938953" cy="57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4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8A10E-B686-4016-A46B-5AEB6724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464609"/>
            <a:ext cx="6453553" cy="219066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Horton Hears a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Who!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84829-1AB6-4B21-A318-B7785EC6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6" y="3059723"/>
            <a:ext cx="6453554" cy="28662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«Хортон слышит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ктошек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marL="0" indent="0" algn="ctr">
              <a:buNone/>
            </a:pPr>
            <a:r>
              <a:rPr lang="ru-RU" sz="48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480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Сьюз</a:t>
            </a:r>
            <a:r>
              <a:rPr lang="ru-RU" sz="48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1954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orton Hears a Who! (1970) - Rotten Tomatoes">
            <a:extLst>
              <a:ext uri="{FF2B5EF4-FFF2-40B4-BE49-F238E27FC236}">
                <a16:creationId xmlns:a16="http://schemas.microsoft.com/office/drawing/2014/main" id="{28726FE3-4E03-429E-9EF1-4743661A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464609"/>
            <a:ext cx="3956540" cy="56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93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210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Times New Roman</vt:lpstr>
      <vt:lpstr>Тема Office</vt:lpstr>
      <vt:lpstr>Подборка книг для чтения на английском языке для детей</vt:lpstr>
      <vt:lpstr>«Alice’s Adventures in Wonderland»</vt:lpstr>
      <vt:lpstr>«Through the Looking-Glass, and What Alice Found There»</vt:lpstr>
      <vt:lpstr>«The Hunting of the Snark»</vt:lpstr>
      <vt:lpstr>«Black Beauty»</vt:lpstr>
      <vt:lpstr>«Matilda»</vt:lpstr>
      <vt:lpstr>«Charlie and the Chocolate Factory»</vt:lpstr>
      <vt:lpstr>«The Talking Parcel» </vt:lpstr>
      <vt:lpstr>«Horton Hears a Who!»</vt:lpstr>
      <vt:lpstr>«Horton Hatches the Egg»</vt:lpstr>
      <vt:lpstr>«How the Grinch Stole Christmas!»</vt:lpstr>
      <vt:lpstr>«The Cat in the Hat»</vt:lpstr>
      <vt:lpstr>«Roverandom»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Подборка книг для чтения на английском языке для детей</dc:title>
  <dc:creator>admin</dc:creator>
  <cp:lastModifiedBy>admin</cp:lastModifiedBy>
  <cp:revision>6</cp:revision>
  <dcterms:created xsi:type="dcterms:W3CDTF">2020-05-06T10:11:23Z</dcterms:created>
  <dcterms:modified xsi:type="dcterms:W3CDTF">2020-05-10T09:16:10Z</dcterms:modified>
</cp:coreProperties>
</file>