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3" r:id="rId6"/>
    <p:sldId id="271" r:id="rId7"/>
    <p:sldId id="275" r:id="rId8"/>
    <p:sldId id="272" r:id="rId9"/>
    <p:sldId id="274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2" r:id="rId18"/>
    <p:sldId id="259" r:id="rId19"/>
    <p:sldId id="260" r:id="rId20"/>
    <p:sldId id="261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8C2F-F227-4DF1-A361-3562FBCE23B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3AA4-E8BF-419D-8C14-DB60A81401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2%D0%BE%D0%B4%D0%BE%D0%BD%D0%B0%D0%BF%D0%BE%D1%80%D0%BD%D0%B0%D1%8F_%D0%B1%D0%B0%D1%88%D0%BD%D1%8F_%D0%A1%D0%B2%D0%B0%D0%BD%D0%B5%D0%BA%D0%B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Пирамиды.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atapics.ru/images/453129_record-194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67866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Современные пирамиды</a:t>
            </a:r>
            <a:br>
              <a:rPr lang="ru-RU" sz="3200" dirty="0" smtClean="0"/>
            </a:br>
            <a:r>
              <a:rPr lang="ru-RU" sz="3200" dirty="0" smtClean="0"/>
              <a:t>Дом</a:t>
            </a:r>
            <a:endParaRPr lang="ru-RU" sz="3200" dirty="0"/>
          </a:p>
        </p:txBody>
      </p:sp>
      <p:pic>
        <p:nvPicPr>
          <p:cNvPr id="4" name="Содержимое 3" descr="http://upnorth.eu/wp-content/uploads/2014/10/pyramid-alone-690x4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Современные пирамиды</a:t>
            </a:r>
            <a:br>
              <a:rPr lang="ru-RU" sz="3200" dirty="0" smtClean="0"/>
            </a:br>
            <a:r>
              <a:rPr lang="ru-RU" sz="3200" b="1" dirty="0"/>
              <a:t> Пирамида здоровья </a:t>
            </a:r>
            <a:r>
              <a:rPr lang="ru-RU" sz="3200" dirty="0"/>
              <a:t>в Коктебеле.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http://forum.alstone.ru/download/file.php?style=3&amp;id=20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3578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Пирамиды в Караганде </a:t>
            </a:r>
            <a:endParaRPr lang="ru-RU" sz="3600" dirty="0"/>
          </a:p>
        </p:txBody>
      </p:sp>
      <p:pic>
        <p:nvPicPr>
          <p:cNvPr id="4" name="Содержимое 3" descr="https://avatars.mds.yandex.net/get-pdb/251121/d9f43681-aec5-4765-a6ba-b9bc274dcd91/s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6689" y="1600200"/>
            <a:ext cx="70306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в Караганде </a:t>
            </a:r>
            <a:endParaRPr lang="ru-RU" dirty="0"/>
          </a:p>
        </p:txBody>
      </p:sp>
      <p:pic>
        <p:nvPicPr>
          <p:cNvPr id="4" name="Содержимое 3" descr="http://static.panoramio.com/photos/original/916378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в Караганде </a:t>
            </a:r>
            <a:endParaRPr lang="ru-RU" dirty="0"/>
          </a:p>
        </p:txBody>
      </p:sp>
      <p:pic>
        <p:nvPicPr>
          <p:cNvPr id="4" name="Содержимое 3" descr="http://static.panoramio.com/photos/large/858790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893278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Дворец мира и согласия (Пирамида)</a:t>
            </a:r>
            <a:endParaRPr lang="ru-RU" sz="3600" dirty="0"/>
          </a:p>
        </p:txBody>
      </p:sp>
      <p:pic>
        <p:nvPicPr>
          <p:cNvPr id="4" name="Содержимое 3" descr="http://static.panoramio.com/photos/original/236693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685" y="1600200"/>
            <a:ext cx="80426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Дворец мира и согласия (Пирамида)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s://bestmaps.ru/files/images/dvorets-mira-soglasiya_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9675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Задание 1.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Какие из приведенных предложений могут быть определением пирамиды: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Пирамида – многогранник, у которого все грани треугольники</a:t>
            </a:r>
          </a:p>
          <a:p>
            <a:r>
              <a:rPr lang="ru-RU" dirty="0" smtClean="0"/>
              <a:t>2. Пирамида – многогранник, состоящий из какой-то плоской фигуры и треугольников.</a:t>
            </a:r>
          </a:p>
          <a:p>
            <a:r>
              <a:rPr lang="ru-RU" dirty="0" smtClean="0"/>
              <a:t>3. Пирамида – многогранник, у которого одна грань плоский многоугольник, остальные треугольники с общей вершиной.</a:t>
            </a:r>
          </a:p>
          <a:p>
            <a:r>
              <a:rPr lang="ru-RU" dirty="0" smtClean="0"/>
              <a:t>4. Пирамида – многогранник, </a:t>
            </a:r>
            <a:r>
              <a:rPr lang="ru-RU" dirty="0" err="1" smtClean="0"/>
              <a:t>образованниый</a:t>
            </a:r>
            <a:r>
              <a:rPr lang="ru-RU" dirty="0" smtClean="0"/>
              <a:t> с помощью многоугольника, лежащего в плоскости, точки, не лежащей в этой плоскости, и всех отрезков, соединяющих эту точку с точками многоугольника.</a:t>
            </a:r>
          </a:p>
          <a:p>
            <a:r>
              <a:rPr lang="ru-RU" dirty="0" smtClean="0"/>
              <a:t>5. Пирамида –  пространственный многоугольник, у которого все вершины, кроме одной, лежат в одной плоскости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92869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Задание 2. 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Какие многогранники являются пирамидами, а какие нет?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uchmet.ru/library/convert/result/3319/995875/217101/217101.docx_html_m676e8a9f.png"/>
          <p:cNvPicPr>
            <a:picLocks noGrp="1"/>
          </p:cNvPicPr>
          <p:nvPr>
            <p:ph idx="1"/>
          </p:nvPr>
        </p:nvPicPr>
        <p:blipFill>
          <a:blip r:embed="rId2"/>
          <a:srcRect b="-6796"/>
          <a:stretch>
            <a:fillRect/>
          </a:stretch>
        </p:blipFill>
        <p:spPr bwMode="auto">
          <a:xfrm>
            <a:off x="500034" y="1785926"/>
            <a:ext cx="82153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428760"/>
          </a:xfrm>
        </p:spPr>
        <p:txBody>
          <a:bodyPr>
            <a:noAutofit/>
          </a:bodyPr>
          <a:lstStyle/>
          <a:p>
            <a:r>
              <a:rPr lang="ru-RU" sz="2400" b="1" dirty="0"/>
              <a:t>Задание 3.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Рассмотрите  карточки, на которых отмечены основные элементы  пирамиды. </a:t>
            </a:r>
            <a:br>
              <a:rPr lang="ru-RU" sz="2400" dirty="0"/>
            </a:br>
            <a:r>
              <a:rPr lang="ru-RU" sz="2400" dirty="0"/>
              <a:t>Попробуйте дать им определения.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Содержимое 3" descr="http://www.uchmet.ru/library/convert/result/3319/995875/217101/217101.docx_html_m2c190914.png"/>
          <p:cNvPicPr>
            <a:picLocks noGrp="1"/>
          </p:cNvPicPr>
          <p:nvPr>
            <p:ph idx="1"/>
          </p:nvPr>
        </p:nvPicPr>
        <p:blipFill>
          <a:blip r:embed="rId2"/>
          <a:srcRect t="10000"/>
          <a:stretch>
            <a:fillRect/>
          </a:stretch>
        </p:blipFill>
        <p:spPr bwMode="auto">
          <a:xfrm>
            <a:off x="571472" y="1714488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2.infourok.ru/uploads/ex/0395/0005e37c-337ab717/img4.jpg"/>
          <p:cNvPicPr/>
          <p:nvPr/>
        </p:nvPicPr>
        <p:blipFill>
          <a:blip r:embed="rId3"/>
          <a:srcRect l="6574" t="21795" r="10683" b="8120"/>
          <a:stretch>
            <a:fillRect/>
          </a:stretch>
        </p:blipFill>
        <p:spPr bwMode="auto">
          <a:xfrm>
            <a:off x="4286248" y="3786190"/>
            <a:ext cx="44402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Египетские пирамиды – величайшие архитектурные  памятники Древнего Египта.</a:t>
            </a:r>
            <a:endParaRPr lang="ru-RU" sz="2400" dirty="0"/>
          </a:p>
        </p:txBody>
      </p:sp>
      <p:pic>
        <p:nvPicPr>
          <p:cNvPr id="4" name="Содержимое 3" descr="https://upload.wikimedia.org/wikipedia/commons/thumb/c/c6/All_Gizah_Pyramids-3.jpg/340px-All_Gizah_Pyramids-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5286388"/>
            <a:ext cx="735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 на пирамиды в Гизе. Слева направо: пирамиды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Менкаура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Хефрена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Хеопса. Три небольшие пирамиды на переднем плане являются пирамидами-спутницами пирамиды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Менкаура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Задание.4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Сопоставьте элемент пирамиды и его определение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625" t="30833" r="16666" b="14166"/>
          <a:stretch>
            <a:fillRect/>
          </a:stretch>
        </p:blipFill>
        <p:spPr bwMode="auto">
          <a:xfrm>
            <a:off x="428596" y="1340768"/>
            <a:ext cx="8371235" cy="48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 5.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64" t="19888" r="28297" b="13819"/>
          <a:stretch>
            <a:fillRect/>
          </a:stretch>
        </p:blipFill>
        <p:spPr bwMode="auto">
          <a:xfrm>
            <a:off x="1285852" y="1285860"/>
            <a:ext cx="6267060" cy="50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429132"/>
            <a:ext cx="7143800" cy="150019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412776"/>
            <a:ext cx="3024336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2500" t="12500" r="33334" b="22500"/>
          <a:stretch>
            <a:fillRect/>
          </a:stretch>
        </p:blipFill>
        <p:spPr bwMode="auto">
          <a:xfrm>
            <a:off x="1259632" y="359206"/>
            <a:ext cx="6408712" cy="40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Современные пирамиды</a:t>
            </a:r>
            <a:br>
              <a:rPr lang="ru-RU" sz="2700" dirty="0" smtClean="0"/>
            </a:br>
            <a:r>
              <a:rPr lang="ru-RU" sz="2800" dirty="0" err="1"/>
              <a:t>Волейбольно-баскетбольный</a:t>
            </a:r>
            <a:r>
              <a:rPr lang="ru-RU" sz="2800" dirty="0"/>
              <a:t> стадион </a:t>
            </a:r>
            <a:r>
              <a:rPr lang="ru-RU" sz="2800" dirty="0" smtClean="0"/>
              <a:t>в Калифорнии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600" dirty="0"/>
          </a:p>
        </p:txBody>
      </p:sp>
      <p:pic>
        <p:nvPicPr>
          <p:cNvPr id="4" name="Содержимое 3" descr="https://upload.wikimedia.org/wikipedia/commons/thumb/c/c3/Walter_Pyramid.jpg/1024px-Walter_Pyrami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7236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Современные пирамиды</a:t>
            </a:r>
            <a:br>
              <a:rPr lang="ru-RU" sz="3600" dirty="0" smtClean="0"/>
            </a:br>
            <a:r>
              <a:rPr lang="ru-RU" sz="3600" dirty="0"/>
              <a:t>Гостиница </a:t>
            </a:r>
            <a:r>
              <a:rPr lang="ru-RU" sz="3600" dirty="0" smtClean="0"/>
              <a:t>«Луксор Лас-Вегас»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upload.wikimedia.org/wikipedia/commons/thumb/5/52/Luxor_Hotel.jpg/1024px-Luxor_Hote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Современные пирамиды</a:t>
            </a:r>
            <a:br>
              <a:rPr lang="ru-RU" sz="3100" dirty="0" smtClean="0"/>
            </a:br>
            <a:r>
              <a:rPr lang="ru-RU" sz="3100" dirty="0"/>
              <a:t>Культурно-развлекательный </a:t>
            </a:r>
            <a:r>
              <a:rPr lang="ru-RU" sz="3100" dirty="0" smtClean="0"/>
              <a:t>комплекс «Пирамида» в Казани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s://upload.wikimedia.org/wikipedia/commons/thumb/9/95/Architektura_kazan.JPG/1280px-Architektura_kaz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80724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Современные пирамиды</a:t>
            </a:r>
            <a:br>
              <a:rPr lang="ru-RU" sz="3200" dirty="0" smtClean="0"/>
            </a:br>
            <a:r>
              <a:rPr lang="ru-RU" sz="3200" dirty="0" smtClean="0"/>
              <a:t>Вход в Лувр</a:t>
            </a:r>
            <a:endParaRPr lang="ru-RU" sz="3200" dirty="0"/>
          </a:p>
        </p:txBody>
      </p:sp>
      <p:pic>
        <p:nvPicPr>
          <p:cNvPr id="4" name="Содержимое 3" descr="http://img-6.photosight.ru/31c/3334746_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593" y="1600200"/>
            <a:ext cx="71148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Современные пирамиды</a:t>
            </a:r>
            <a:br>
              <a:rPr lang="ru-RU" sz="3200" dirty="0" smtClean="0"/>
            </a:br>
            <a:r>
              <a:rPr lang="ru-RU" sz="3200" dirty="0" smtClean="0"/>
              <a:t>Здание </a:t>
            </a:r>
            <a:r>
              <a:rPr lang="ru-RU" sz="3200" dirty="0"/>
              <a:t>словацкой радиостанции</a:t>
            </a:r>
          </a:p>
        </p:txBody>
      </p:sp>
      <p:pic>
        <p:nvPicPr>
          <p:cNvPr id="4" name="Содержимое 3" descr="https://www.vrsamara.ru/idei-dlya-doma/like-pyramide-buildings-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00200"/>
            <a:ext cx="7072361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543824" cy="57150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 smtClean="0"/>
              <a:t>Современные пирамиды</a:t>
            </a:r>
            <a:br>
              <a:rPr lang="ru-RU" sz="3100" dirty="0" smtClean="0"/>
            </a:br>
            <a:r>
              <a:rPr lang="ru-RU" sz="3100" dirty="0" smtClean="0"/>
              <a:t>Проект эко здания NOAH в виде пирамиды для Нового Орлеана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> 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NOAH может стать настоящим городом в миниатюре, вмещая 40 тысяч челове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29552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 tooltip="Водонапорная башня Сванеке"/>
              </a:rPr>
              <a:t/>
            </a:r>
            <a:br>
              <a:rPr lang="ru-RU" dirty="0">
                <a:hlinkClick r:id="rId2" tooltip="Водонапорная башня Сванеке"/>
              </a:rPr>
            </a:br>
            <a:r>
              <a:rPr lang="ru-RU" sz="3600" dirty="0" smtClean="0"/>
              <a:t>Современные пирамиды</a:t>
            </a:r>
            <a:br>
              <a:rPr lang="ru-RU" sz="3600" dirty="0" smtClean="0"/>
            </a:br>
            <a:r>
              <a:rPr lang="ru-RU" sz="3600" dirty="0" smtClean="0"/>
              <a:t>Водонапорная башня </a:t>
            </a:r>
            <a:r>
              <a:rPr lang="ru-RU" sz="3600" dirty="0" err="1" smtClean="0"/>
              <a:t>Сванеке</a:t>
            </a:r>
            <a:r>
              <a:rPr lang="ru-RU" sz="3600" dirty="0" smtClean="0"/>
              <a:t> (Дания)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upload.wikimedia.org/wikipedia/commons/thumb/7/70/Svaneke_water_tower_1.jpg/800px-Svaneke_water_tower_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00200"/>
            <a:ext cx="407196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185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Пирамиды.</vt:lpstr>
      <vt:lpstr>Египетские пирамиды – величайшие архитектурные  памятники Древнего Египта.</vt:lpstr>
      <vt:lpstr>Современные пирамиды Волейбольно-баскетбольный стадион в Калифорнии   </vt:lpstr>
      <vt:lpstr>Современные пирамиды Гостиница «Луксор Лас-Вегас» </vt:lpstr>
      <vt:lpstr>Современные пирамиды Культурно-развлекательный комплекс «Пирамида» в Казани   </vt:lpstr>
      <vt:lpstr>Современные пирамиды Вход в Лувр</vt:lpstr>
      <vt:lpstr>Современные пирамиды Здание словацкой радиостанции</vt:lpstr>
      <vt:lpstr> Современные пирамиды Проект эко здания NOAH в виде пирамиды для Нового Орлеана    </vt:lpstr>
      <vt:lpstr> Современные пирамиды Водонапорная башня Сванеке (Дания)  </vt:lpstr>
      <vt:lpstr>Современные пирамиды Дом</vt:lpstr>
      <vt:lpstr>Современные пирамиды  Пирамида здоровья в Коктебеле. </vt:lpstr>
      <vt:lpstr>Пирамиды в Караганде </vt:lpstr>
      <vt:lpstr>Пирамиды в Караганде </vt:lpstr>
      <vt:lpstr>Пирамиды в Караганде </vt:lpstr>
      <vt:lpstr>Дворец мира и согласия (Пирамида)</vt:lpstr>
      <vt:lpstr>Дворец мира и согласия (Пирамида) </vt:lpstr>
      <vt:lpstr> Задание 1.  Какие из приведенных предложений могут быть определением пирамиды: </vt:lpstr>
      <vt:lpstr>Задание 2.    Какие многогранники являются пирамидами, а какие нет? </vt:lpstr>
      <vt:lpstr>Задание 3.  Рассмотрите  карточки, на которых отмечены основные элементы  пирамиды.  Попробуйте дать им определения. </vt:lpstr>
      <vt:lpstr>Задание.4 Сопоставьте элемент пирамиды и его определение </vt:lpstr>
      <vt:lpstr>Задание 5.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Пирамиды.</dc:title>
  <dc:creator>User</dc:creator>
  <cp:lastModifiedBy>EGOR</cp:lastModifiedBy>
  <cp:revision>24</cp:revision>
  <dcterms:created xsi:type="dcterms:W3CDTF">2017-10-17T15:44:00Z</dcterms:created>
  <dcterms:modified xsi:type="dcterms:W3CDTF">2020-04-26T16:31:33Z</dcterms:modified>
</cp:coreProperties>
</file>